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087" r:id="rId5"/>
    <p:sldId id="2091" r:id="rId6"/>
    <p:sldId id="1948" r:id="rId7"/>
    <p:sldId id="1823" r:id="rId8"/>
    <p:sldId id="1801" r:id="rId9"/>
    <p:sldId id="20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39" autoAdjust="0"/>
    <p:restoredTop sz="94660"/>
  </p:normalViewPr>
  <p:slideViewPr>
    <p:cSldViewPr snapToGrid="0">
      <p:cViewPr varScale="1">
        <p:scale>
          <a:sx n="74" d="100"/>
          <a:sy n="74" d="100"/>
        </p:scale>
        <p:origin x="4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FE3E3-9AB0-4770-B994-40A059BC6FB8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E885A-8314-4CEC-8219-D6182DAF9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9235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8090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8090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EFD16-FCD2-0C39-6B6D-384074A22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B45CB6-1279-CD9F-56E8-8BFD6E08C5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8CD59-B804-65EC-18D3-704171EBE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06C0-054D-4D6D-8B31-C679F781BA31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3728EC-039B-A99D-82D3-1872B3E9D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5ADE7-BA37-EAF8-3C5E-08CEDB6B8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62A1-1C3F-4A90-A0D5-B898C64AE6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1701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15240-8267-F9E4-0C8D-411ED56F7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C7E2FB-3500-8C2F-DDE8-7B711127CD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13FB0-68B3-6A92-A7FA-D2FE44A41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06C0-054D-4D6D-8B31-C679F781BA31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AA982-34A0-57C9-F50C-F71F010A0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29C47-1B6C-F27D-9A93-C9C68791C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62A1-1C3F-4A90-A0D5-B898C64AE6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743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03D4A7-36C9-0227-FFED-A32EEEA609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BF0EAA-441F-E2BC-8BE0-256E4A610F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974F1-73CA-2FB7-259B-0467AF380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06C0-054D-4D6D-8B31-C679F781BA31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4C871-1246-535F-F649-F3AF4F85F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8644B-F4DD-2B53-6395-BFF39A7BF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62A1-1C3F-4A90-A0D5-B898C64AE6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5282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ภาพ 21"/>
          <p:cNvSpPr>
            <a:spLocks noGrp="1"/>
          </p:cNvSpPr>
          <p:nvPr>
            <p:ph type="pic" sz="quarter" idx="10"/>
          </p:nvPr>
        </p:nvSpPr>
        <p:spPr>
          <a:xfrm>
            <a:off x="7658261" y="59213"/>
            <a:ext cx="2957895" cy="2667561"/>
          </a:xfrm>
          <a:prstGeom prst="triangle">
            <a:avLst/>
          </a:prstGeom>
        </p:spPr>
        <p:txBody>
          <a:bodyPr/>
          <a:lstStyle/>
          <a:p>
            <a:endParaRPr lang="th-TH"/>
          </a:p>
        </p:txBody>
      </p:sp>
      <p:sp>
        <p:nvSpPr>
          <p:cNvPr id="3" name="ตัวแทนรูปภาพ 21"/>
          <p:cNvSpPr>
            <a:spLocks noGrp="1"/>
          </p:cNvSpPr>
          <p:nvPr>
            <p:ph type="pic" sz="quarter" idx="11"/>
          </p:nvPr>
        </p:nvSpPr>
        <p:spPr>
          <a:xfrm>
            <a:off x="6092287" y="0"/>
            <a:ext cx="2944689" cy="2687321"/>
          </a:xfrm>
          <a:custGeom>
            <a:avLst/>
            <a:gdLst>
              <a:gd name="connsiteX0" fmla="*/ 0 w 15171208"/>
              <a:gd name="connsiteY0" fmla="*/ 13716000 h 13716000"/>
              <a:gd name="connsiteX1" fmla="*/ 7585604 w 15171208"/>
              <a:gd name="connsiteY1" fmla="*/ 0 h 13716000"/>
              <a:gd name="connsiteX2" fmla="*/ 15171208 w 15171208"/>
              <a:gd name="connsiteY2" fmla="*/ 13716000 h 13716000"/>
              <a:gd name="connsiteX3" fmla="*/ 0 w 15171208"/>
              <a:gd name="connsiteY3" fmla="*/ 13716000 h 13716000"/>
              <a:gd name="connsiteX0" fmla="*/ 0 w 15171208"/>
              <a:gd name="connsiteY0" fmla="*/ 13716000 h 13716000"/>
              <a:gd name="connsiteX1" fmla="*/ 7585604 w 15171208"/>
              <a:gd name="connsiteY1" fmla="*/ 0 h 13716000"/>
              <a:gd name="connsiteX2" fmla="*/ 15171208 w 15171208"/>
              <a:gd name="connsiteY2" fmla="*/ 13716000 h 13716000"/>
              <a:gd name="connsiteX3" fmla="*/ 7463896 w 15171208"/>
              <a:gd name="connsiteY3" fmla="*/ 13682134 h 13716000"/>
              <a:gd name="connsiteX4" fmla="*/ 0 w 15171208"/>
              <a:gd name="connsiteY4" fmla="*/ 13716000 h 13716000"/>
              <a:gd name="connsiteX0" fmla="*/ 0 w 15577608"/>
              <a:gd name="connsiteY0" fmla="*/ 13716000 h 13716000"/>
              <a:gd name="connsiteX1" fmla="*/ 7585604 w 15577608"/>
              <a:gd name="connsiteY1" fmla="*/ 0 h 13716000"/>
              <a:gd name="connsiteX2" fmla="*/ 15577608 w 15577608"/>
              <a:gd name="connsiteY2" fmla="*/ 67734 h 13716000"/>
              <a:gd name="connsiteX3" fmla="*/ 7463896 w 15577608"/>
              <a:gd name="connsiteY3" fmla="*/ 13682134 h 13716000"/>
              <a:gd name="connsiteX4" fmla="*/ 0 w 15577608"/>
              <a:gd name="connsiteY4" fmla="*/ 13716000 h 13716000"/>
              <a:gd name="connsiteX0" fmla="*/ 0 w 15306675"/>
              <a:gd name="connsiteY0" fmla="*/ 0 h 13682134"/>
              <a:gd name="connsiteX1" fmla="*/ 7314671 w 15306675"/>
              <a:gd name="connsiteY1" fmla="*/ 0 h 13682134"/>
              <a:gd name="connsiteX2" fmla="*/ 15306675 w 15306675"/>
              <a:gd name="connsiteY2" fmla="*/ 67734 h 13682134"/>
              <a:gd name="connsiteX3" fmla="*/ 7192963 w 15306675"/>
              <a:gd name="connsiteY3" fmla="*/ 13682134 h 13682134"/>
              <a:gd name="connsiteX4" fmla="*/ 0 w 15306675"/>
              <a:gd name="connsiteY4" fmla="*/ 0 h 13682134"/>
              <a:gd name="connsiteX0" fmla="*/ 0 w 15306675"/>
              <a:gd name="connsiteY0" fmla="*/ 0 h 14020800"/>
              <a:gd name="connsiteX1" fmla="*/ 7314671 w 15306675"/>
              <a:gd name="connsiteY1" fmla="*/ 0 h 14020800"/>
              <a:gd name="connsiteX2" fmla="*/ 15306675 w 15306675"/>
              <a:gd name="connsiteY2" fmla="*/ 67734 h 14020800"/>
              <a:gd name="connsiteX3" fmla="*/ 7531630 w 15306675"/>
              <a:gd name="connsiteY3" fmla="*/ 14020800 h 14020800"/>
              <a:gd name="connsiteX4" fmla="*/ 0 w 15306675"/>
              <a:gd name="connsiteY4" fmla="*/ 0 h 14020800"/>
              <a:gd name="connsiteX0" fmla="*/ 0 w 15103475"/>
              <a:gd name="connsiteY0" fmla="*/ 101600 h 14020800"/>
              <a:gd name="connsiteX1" fmla="*/ 7111471 w 15103475"/>
              <a:gd name="connsiteY1" fmla="*/ 0 h 14020800"/>
              <a:gd name="connsiteX2" fmla="*/ 15103475 w 15103475"/>
              <a:gd name="connsiteY2" fmla="*/ 67734 h 14020800"/>
              <a:gd name="connsiteX3" fmla="*/ 7328430 w 15103475"/>
              <a:gd name="connsiteY3" fmla="*/ 14020800 h 14020800"/>
              <a:gd name="connsiteX4" fmla="*/ 0 w 15103475"/>
              <a:gd name="connsiteY4" fmla="*/ 101600 h 14020800"/>
              <a:gd name="connsiteX0" fmla="*/ 0 w 15103475"/>
              <a:gd name="connsiteY0" fmla="*/ 101600 h 14020800"/>
              <a:gd name="connsiteX1" fmla="*/ 7111471 w 15103475"/>
              <a:gd name="connsiteY1" fmla="*/ 0 h 14020800"/>
              <a:gd name="connsiteX2" fmla="*/ 15103475 w 15103475"/>
              <a:gd name="connsiteY2" fmla="*/ 67734 h 14020800"/>
              <a:gd name="connsiteX3" fmla="*/ 7328430 w 15103475"/>
              <a:gd name="connsiteY3" fmla="*/ 14020800 h 14020800"/>
              <a:gd name="connsiteX4" fmla="*/ 0 w 15103475"/>
              <a:gd name="connsiteY4" fmla="*/ 101600 h 14020800"/>
              <a:gd name="connsiteX0" fmla="*/ 0 w 15103475"/>
              <a:gd name="connsiteY0" fmla="*/ 33866 h 13953066"/>
              <a:gd name="connsiteX1" fmla="*/ 7721071 w 15103475"/>
              <a:gd name="connsiteY1" fmla="*/ 6536266 h 13953066"/>
              <a:gd name="connsiteX2" fmla="*/ 15103475 w 15103475"/>
              <a:gd name="connsiteY2" fmla="*/ 0 h 13953066"/>
              <a:gd name="connsiteX3" fmla="*/ 7328430 w 15103475"/>
              <a:gd name="connsiteY3" fmla="*/ 13953066 h 13953066"/>
              <a:gd name="connsiteX4" fmla="*/ 0 w 15103475"/>
              <a:gd name="connsiteY4" fmla="*/ 33866 h 13953066"/>
              <a:gd name="connsiteX0" fmla="*/ 0 w 15103475"/>
              <a:gd name="connsiteY0" fmla="*/ 33866 h 13953066"/>
              <a:gd name="connsiteX1" fmla="*/ 7314671 w 15103475"/>
              <a:gd name="connsiteY1" fmla="*/ 33866 h 13953066"/>
              <a:gd name="connsiteX2" fmla="*/ 15103475 w 15103475"/>
              <a:gd name="connsiteY2" fmla="*/ 0 h 13953066"/>
              <a:gd name="connsiteX3" fmla="*/ 7328430 w 15103475"/>
              <a:gd name="connsiteY3" fmla="*/ 13953066 h 13953066"/>
              <a:gd name="connsiteX4" fmla="*/ 0 w 15103475"/>
              <a:gd name="connsiteY4" fmla="*/ 33866 h 13953066"/>
              <a:gd name="connsiteX0" fmla="*/ 0 w 15103475"/>
              <a:gd name="connsiteY0" fmla="*/ 33866 h 13953066"/>
              <a:gd name="connsiteX1" fmla="*/ 15103475 w 15103475"/>
              <a:gd name="connsiteY1" fmla="*/ 0 h 13953066"/>
              <a:gd name="connsiteX2" fmla="*/ 7328430 w 15103475"/>
              <a:gd name="connsiteY2" fmla="*/ 13953066 h 13953066"/>
              <a:gd name="connsiteX3" fmla="*/ 0 w 15103475"/>
              <a:gd name="connsiteY3" fmla="*/ 33866 h 13953066"/>
              <a:gd name="connsiteX0" fmla="*/ 0 w 15103475"/>
              <a:gd name="connsiteY0" fmla="*/ 33866 h 13817600"/>
              <a:gd name="connsiteX1" fmla="*/ 15103475 w 15103475"/>
              <a:gd name="connsiteY1" fmla="*/ 0 h 13817600"/>
              <a:gd name="connsiteX2" fmla="*/ 7396164 w 15103475"/>
              <a:gd name="connsiteY2" fmla="*/ 13817600 h 13817600"/>
              <a:gd name="connsiteX3" fmla="*/ 0 w 15103475"/>
              <a:gd name="connsiteY3" fmla="*/ 33866 h 1381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03475" h="13817600">
                <a:moveTo>
                  <a:pt x="0" y="33866"/>
                </a:moveTo>
                <a:lnTo>
                  <a:pt x="15103475" y="0"/>
                </a:lnTo>
                <a:lnTo>
                  <a:pt x="7396164" y="13817600"/>
                </a:lnTo>
                <a:lnTo>
                  <a:pt x="0" y="33866"/>
                </a:lnTo>
                <a:close/>
              </a:path>
            </a:pathLst>
          </a:custGeom>
        </p:spPr>
        <p:txBody>
          <a:bodyPr/>
          <a:lstStyle/>
          <a:p>
            <a:endParaRPr lang="th-TH"/>
          </a:p>
        </p:txBody>
      </p:sp>
      <p:sp>
        <p:nvSpPr>
          <p:cNvPr id="4" name="ตัวแทนรูปภาพ 21"/>
          <p:cNvSpPr>
            <a:spLocks noGrp="1"/>
          </p:cNvSpPr>
          <p:nvPr>
            <p:ph type="pic" sz="quarter" idx="12"/>
          </p:nvPr>
        </p:nvSpPr>
        <p:spPr>
          <a:xfrm>
            <a:off x="5252008" y="2780740"/>
            <a:ext cx="4394285" cy="3962961"/>
          </a:xfrm>
          <a:prstGeom prst="triangle">
            <a:avLst/>
          </a:prstGeom>
        </p:spPr>
        <p:txBody>
          <a:bodyPr/>
          <a:lstStyle/>
          <a:p>
            <a:endParaRPr lang="th-TH"/>
          </a:p>
        </p:txBody>
      </p:sp>
      <p:sp>
        <p:nvSpPr>
          <p:cNvPr id="5" name="ตัวแทนรูปภาพ 21"/>
          <p:cNvSpPr>
            <a:spLocks noGrp="1"/>
          </p:cNvSpPr>
          <p:nvPr>
            <p:ph type="pic" sz="quarter" idx="13"/>
          </p:nvPr>
        </p:nvSpPr>
        <p:spPr>
          <a:xfrm>
            <a:off x="7641342" y="2835826"/>
            <a:ext cx="2944689" cy="2687321"/>
          </a:xfrm>
          <a:custGeom>
            <a:avLst/>
            <a:gdLst>
              <a:gd name="connsiteX0" fmla="*/ 0 w 15171208"/>
              <a:gd name="connsiteY0" fmla="*/ 13716000 h 13716000"/>
              <a:gd name="connsiteX1" fmla="*/ 7585604 w 15171208"/>
              <a:gd name="connsiteY1" fmla="*/ 0 h 13716000"/>
              <a:gd name="connsiteX2" fmla="*/ 15171208 w 15171208"/>
              <a:gd name="connsiteY2" fmla="*/ 13716000 h 13716000"/>
              <a:gd name="connsiteX3" fmla="*/ 0 w 15171208"/>
              <a:gd name="connsiteY3" fmla="*/ 13716000 h 13716000"/>
              <a:gd name="connsiteX0" fmla="*/ 0 w 15171208"/>
              <a:gd name="connsiteY0" fmla="*/ 13716000 h 13716000"/>
              <a:gd name="connsiteX1" fmla="*/ 7585604 w 15171208"/>
              <a:gd name="connsiteY1" fmla="*/ 0 h 13716000"/>
              <a:gd name="connsiteX2" fmla="*/ 15171208 w 15171208"/>
              <a:gd name="connsiteY2" fmla="*/ 13716000 h 13716000"/>
              <a:gd name="connsiteX3" fmla="*/ 7463896 w 15171208"/>
              <a:gd name="connsiteY3" fmla="*/ 13682134 h 13716000"/>
              <a:gd name="connsiteX4" fmla="*/ 0 w 15171208"/>
              <a:gd name="connsiteY4" fmla="*/ 13716000 h 13716000"/>
              <a:gd name="connsiteX0" fmla="*/ 0 w 15577608"/>
              <a:gd name="connsiteY0" fmla="*/ 13716000 h 13716000"/>
              <a:gd name="connsiteX1" fmla="*/ 7585604 w 15577608"/>
              <a:gd name="connsiteY1" fmla="*/ 0 h 13716000"/>
              <a:gd name="connsiteX2" fmla="*/ 15577608 w 15577608"/>
              <a:gd name="connsiteY2" fmla="*/ 67734 h 13716000"/>
              <a:gd name="connsiteX3" fmla="*/ 7463896 w 15577608"/>
              <a:gd name="connsiteY3" fmla="*/ 13682134 h 13716000"/>
              <a:gd name="connsiteX4" fmla="*/ 0 w 15577608"/>
              <a:gd name="connsiteY4" fmla="*/ 13716000 h 13716000"/>
              <a:gd name="connsiteX0" fmla="*/ 0 w 15306675"/>
              <a:gd name="connsiteY0" fmla="*/ 0 h 13682134"/>
              <a:gd name="connsiteX1" fmla="*/ 7314671 w 15306675"/>
              <a:gd name="connsiteY1" fmla="*/ 0 h 13682134"/>
              <a:gd name="connsiteX2" fmla="*/ 15306675 w 15306675"/>
              <a:gd name="connsiteY2" fmla="*/ 67734 h 13682134"/>
              <a:gd name="connsiteX3" fmla="*/ 7192963 w 15306675"/>
              <a:gd name="connsiteY3" fmla="*/ 13682134 h 13682134"/>
              <a:gd name="connsiteX4" fmla="*/ 0 w 15306675"/>
              <a:gd name="connsiteY4" fmla="*/ 0 h 13682134"/>
              <a:gd name="connsiteX0" fmla="*/ 0 w 15306675"/>
              <a:gd name="connsiteY0" fmla="*/ 0 h 14020800"/>
              <a:gd name="connsiteX1" fmla="*/ 7314671 w 15306675"/>
              <a:gd name="connsiteY1" fmla="*/ 0 h 14020800"/>
              <a:gd name="connsiteX2" fmla="*/ 15306675 w 15306675"/>
              <a:gd name="connsiteY2" fmla="*/ 67734 h 14020800"/>
              <a:gd name="connsiteX3" fmla="*/ 7531630 w 15306675"/>
              <a:gd name="connsiteY3" fmla="*/ 14020800 h 14020800"/>
              <a:gd name="connsiteX4" fmla="*/ 0 w 15306675"/>
              <a:gd name="connsiteY4" fmla="*/ 0 h 14020800"/>
              <a:gd name="connsiteX0" fmla="*/ 0 w 15103475"/>
              <a:gd name="connsiteY0" fmla="*/ 101600 h 14020800"/>
              <a:gd name="connsiteX1" fmla="*/ 7111471 w 15103475"/>
              <a:gd name="connsiteY1" fmla="*/ 0 h 14020800"/>
              <a:gd name="connsiteX2" fmla="*/ 15103475 w 15103475"/>
              <a:gd name="connsiteY2" fmla="*/ 67734 h 14020800"/>
              <a:gd name="connsiteX3" fmla="*/ 7328430 w 15103475"/>
              <a:gd name="connsiteY3" fmla="*/ 14020800 h 14020800"/>
              <a:gd name="connsiteX4" fmla="*/ 0 w 15103475"/>
              <a:gd name="connsiteY4" fmla="*/ 101600 h 14020800"/>
              <a:gd name="connsiteX0" fmla="*/ 0 w 15103475"/>
              <a:gd name="connsiteY0" fmla="*/ 101600 h 14020800"/>
              <a:gd name="connsiteX1" fmla="*/ 7111471 w 15103475"/>
              <a:gd name="connsiteY1" fmla="*/ 0 h 14020800"/>
              <a:gd name="connsiteX2" fmla="*/ 15103475 w 15103475"/>
              <a:gd name="connsiteY2" fmla="*/ 67734 h 14020800"/>
              <a:gd name="connsiteX3" fmla="*/ 7328430 w 15103475"/>
              <a:gd name="connsiteY3" fmla="*/ 14020800 h 14020800"/>
              <a:gd name="connsiteX4" fmla="*/ 0 w 15103475"/>
              <a:gd name="connsiteY4" fmla="*/ 101600 h 14020800"/>
              <a:gd name="connsiteX0" fmla="*/ 0 w 15103475"/>
              <a:gd name="connsiteY0" fmla="*/ 33866 h 13953066"/>
              <a:gd name="connsiteX1" fmla="*/ 7721071 w 15103475"/>
              <a:gd name="connsiteY1" fmla="*/ 6536266 h 13953066"/>
              <a:gd name="connsiteX2" fmla="*/ 15103475 w 15103475"/>
              <a:gd name="connsiteY2" fmla="*/ 0 h 13953066"/>
              <a:gd name="connsiteX3" fmla="*/ 7328430 w 15103475"/>
              <a:gd name="connsiteY3" fmla="*/ 13953066 h 13953066"/>
              <a:gd name="connsiteX4" fmla="*/ 0 w 15103475"/>
              <a:gd name="connsiteY4" fmla="*/ 33866 h 13953066"/>
              <a:gd name="connsiteX0" fmla="*/ 0 w 15103475"/>
              <a:gd name="connsiteY0" fmla="*/ 33866 h 13953066"/>
              <a:gd name="connsiteX1" fmla="*/ 7314671 w 15103475"/>
              <a:gd name="connsiteY1" fmla="*/ 33866 h 13953066"/>
              <a:gd name="connsiteX2" fmla="*/ 15103475 w 15103475"/>
              <a:gd name="connsiteY2" fmla="*/ 0 h 13953066"/>
              <a:gd name="connsiteX3" fmla="*/ 7328430 w 15103475"/>
              <a:gd name="connsiteY3" fmla="*/ 13953066 h 13953066"/>
              <a:gd name="connsiteX4" fmla="*/ 0 w 15103475"/>
              <a:gd name="connsiteY4" fmla="*/ 33866 h 13953066"/>
              <a:gd name="connsiteX0" fmla="*/ 0 w 15103475"/>
              <a:gd name="connsiteY0" fmla="*/ 33866 h 13953066"/>
              <a:gd name="connsiteX1" fmla="*/ 15103475 w 15103475"/>
              <a:gd name="connsiteY1" fmla="*/ 0 h 13953066"/>
              <a:gd name="connsiteX2" fmla="*/ 7328430 w 15103475"/>
              <a:gd name="connsiteY2" fmla="*/ 13953066 h 13953066"/>
              <a:gd name="connsiteX3" fmla="*/ 0 w 15103475"/>
              <a:gd name="connsiteY3" fmla="*/ 33866 h 13953066"/>
              <a:gd name="connsiteX0" fmla="*/ 0 w 15103475"/>
              <a:gd name="connsiteY0" fmla="*/ 33866 h 13817600"/>
              <a:gd name="connsiteX1" fmla="*/ 15103475 w 15103475"/>
              <a:gd name="connsiteY1" fmla="*/ 0 h 13817600"/>
              <a:gd name="connsiteX2" fmla="*/ 7396164 w 15103475"/>
              <a:gd name="connsiteY2" fmla="*/ 13817600 h 13817600"/>
              <a:gd name="connsiteX3" fmla="*/ 0 w 15103475"/>
              <a:gd name="connsiteY3" fmla="*/ 33866 h 1381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03475" h="13817600">
                <a:moveTo>
                  <a:pt x="0" y="33866"/>
                </a:moveTo>
                <a:lnTo>
                  <a:pt x="15103475" y="0"/>
                </a:lnTo>
                <a:lnTo>
                  <a:pt x="7396164" y="13817600"/>
                </a:lnTo>
                <a:lnTo>
                  <a:pt x="0" y="33866"/>
                </a:lnTo>
                <a:close/>
              </a:path>
            </a:pathLst>
          </a:custGeom>
        </p:spPr>
        <p:txBody>
          <a:bodyPr/>
          <a:lstStyle/>
          <a:p>
            <a:endParaRPr lang="th-TH"/>
          </a:p>
        </p:txBody>
      </p:sp>
      <p:sp>
        <p:nvSpPr>
          <p:cNvPr id="6" name="ตัวแทนรูปภาพ 21"/>
          <p:cNvSpPr>
            <a:spLocks noGrp="1"/>
          </p:cNvSpPr>
          <p:nvPr>
            <p:ph type="pic" sz="quarter" idx="17"/>
          </p:nvPr>
        </p:nvSpPr>
        <p:spPr>
          <a:xfrm>
            <a:off x="9262429" y="0"/>
            <a:ext cx="2944689" cy="2687321"/>
          </a:xfrm>
          <a:custGeom>
            <a:avLst/>
            <a:gdLst>
              <a:gd name="connsiteX0" fmla="*/ 0 w 15171208"/>
              <a:gd name="connsiteY0" fmla="*/ 13716000 h 13716000"/>
              <a:gd name="connsiteX1" fmla="*/ 7585604 w 15171208"/>
              <a:gd name="connsiteY1" fmla="*/ 0 h 13716000"/>
              <a:gd name="connsiteX2" fmla="*/ 15171208 w 15171208"/>
              <a:gd name="connsiteY2" fmla="*/ 13716000 h 13716000"/>
              <a:gd name="connsiteX3" fmla="*/ 0 w 15171208"/>
              <a:gd name="connsiteY3" fmla="*/ 13716000 h 13716000"/>
              <a:gd name="connsiteX0" fmla="*/ 0 w 15171208"/>
              <a:gd name="connsiteY0" fmla="*/ 13716000 h 13716000"/>
              <a:gd name="connsiteX1" fmla="*/ 7585604 w 15171208"/>
              <a:gd name="connsiteY1" fmla="*/ 0 h 13716000"/>
              <a:gd name="connsiteX2" fmla="*/ 15171208 w 15171208"/>
              <a:gd name="connsiteY2" fmla="*/ 13716000 h 13716000"/>
              <a:gd name="connsiteX3" fmla="*/ 7463896 w 15171208"/>
              <a:gd name="connsiteY3" fmla="*/ 13682134 h 13716000"/>
              <a:gd name="connsiteX4" fmla="*/ 0 w 15171208"/>
              <a:gd name="connsiteY4" fmla="*/ 13716000 h 13716000"/>
              <a:gd name="connsiteX0" fmla="*/ 0 w 15577608"/>
              <a:gd name="connsiteY0" fmla="*/ 13716000 h 13716000"/>
              <a:gd name="connsiteX1" fmla="*/ 7585604 w 15577608"/>
              <a:gd name="connsiteY1" fmla="*/ 0 h 13716000"/>
              <a:gd name="connsiteX2" fmla="*/ 15577608 w 15577608"/>
              <a:gd name="connsiteY2" fmla="*/ 67734 h 13716000"/>
              <a:gd name="connsiteX3" fmla="*/ 7463896 w 15577608"/>
              <a:gd name="connsiteY3" fmla="*/ 13682134 h 13716000"/>
              <a:gd name="connsiteX4" fmla="*/ 0 w 15577608"/>
              <a:gd name="connsiteY4" fmla="*/ 13716000 h 13716000"/>
              <a:gd name="connsiteX0" fmla="*/ 0 w 15306675"/>
              <a:gd name="connsiteY0" fmla="*/ 0 h 13682134"/>
              <a:gd name="connsiteX1" fmla="*/ 7314671 w 15306675"/>
              <a:gd name="connsiteY1" fmla="*/ 0 h 13682134"/>
              <a:gd name="connsiteX2" fmla="*/ 15306675 w 15306675"/>
              <a:gd name="connsiteY2" fmla="*/ 67734 h 13682134"/>
              <a:gd name="connsiteX3" fmla="*/ 7192963 w 15306675"/>
              <a:gd name="connsiteY3" fmla="*/ 13682134 h 13682134"/>
              <a:gd name="connsiteX4" fmla="*/ 0 w 15306675"/>
              <a:gd name="connsiteY4" fmla="*/ 0 h 13682134"/>
              <a:gd name="connsiteX0" fmla="*/ 0 w 15306675"/>
              <a:gd name="connsiteY0" fmla="*/ 0 h 14020800"/>
              <a:gd name="connsiteX1" fmla="*/ 7314671 w 15306675"/>
              <a:gd name="connsiteY1" fmla="*/ 0 h 14020800"/>
              <a:gd name="connsiteX2" fmla="*/ 15306675 w 15306675"/>
              <a:gd name="connsiteY2" fmla="*/ 67734 h 14020800"/>
              <a:gd name="connsiteX3" fmla="*/ 7531630 w 15306675"/>
              <a:gd name="connsiteY3" fmla="*/ 14020800 h 14020800"/>
              <a:gd name="connsiteX4" fmla="*/ 0 w 15306675"/>
              <a:gd name="connsiteY4" fmla="*/ 0 h 14020800"/>
              <a:gd name="connsiteX0" fmla="*/ 0 w 15103475"/>
              <a:gd name="connsiteY0" fmla="*/ 101600 h 14020800"/>
              <a:gd name="connsiteX1" fmla="*/ 7111471 w 15103475"/>
              <a:gd name="connsiteY1" fmla="*/ 0 h 14020800"/>
              <a:gd name="connsiteX2" fmla="*/ 15103475 w 15103475"/>
              <a:gd name="connsiteY2" fmla="*/ 67734 h 14020800"/>
              <a:gd name="connsiteX3" fmla="*/ 7328430 w 15103475"/>
              <a:gd name="connsiteY3" fmla="*/ 14020800 h 14020800"/>
              <a:gd name="connsiteX4" fmla="*/ 0 w 15103475"/>
              <a:gd name="connsiteY4" fmla="*/ 101600 h 14020800"/>
              <a:gd name="connsiteX0" fmla="*/ 0 w 15103475"/>
              <a:gd name="connsiteY0" fmla="*/ 101600 h 14020800"/>
              <a:gd name="connsiteX1" fmla="*/ 7111471 w 15103475"/>
              <a:gd name="connsiteY1" fmla="*/ 0 h 14020800"/>
              <a:gd name="connsiteX2" fmla="*/ 15103475 w 15103475"/>
              <a:gd name="connsiteY2" fmla="*/ 67734 h 14020800"/>
              <a:gd name="connsiteX3" fmla="*/ 7328430 w 15103475"/>
              <a:gd name="connsiteY3" fmla="*/ 14020800 h 14020800"/>
              <a:gd name="connsiteX4" fmla="*/ 0 w 15103475"/>
              <a:gd name="connsiteY4" fmla="*/ 101600 h 14020800"/>
              <a:gd name="connsiteX0" fmla="*/ 0 w 15103475"/>
              <a:gd name="connsiteY0" fmla="*/ 33866 h 13953066"/>
              <a:gd name="connsiteX1" fmla="*/ 7721071 w 15103475"/>
              <a:gd name="connsiteY1" fmla="*/ 6536266 h 13953066"/>
              <a:gd name="connsiteX2" fmla="*/ 15103475 w 15103475"/>
              <a:gd name="connsiteY2" fmla="*/ 0 h 13953066"/>
              <a:gd name="connsiteX3" fmla="*/ 7328430 w 15103475"/>
              <a:gd name="connsiteY3" fmla="*/ 13953066 h 13953066"/>
              <a:gd name="connsiteX4" fmla="*/ 0 w 15103475"/>
              <a:gd name="connsiteY4" fmla="*/ 33866 h 13953066"/>
              <a:gd name="connsiteX0" fmla="*/ 0 w 15103475"/>
              <a:gd name="connsiteY0" fmla="*/ 33866 h 13953066"/>
              <a:gd name="connsiteX1" fmla="*/ 7314671 w 15103475"/>
              <a:gd name="connsiteY1" fmla="*/ 33866 h 13953066"/>
              <a:gd name="connsiteX2" fmla="*/ 15103475 w 15103475"/>
              <a:gd name="connsiteY2" fmla="*/ 0 h 13953066"/>
              <a:gd name="connsiteX3" fmla="*/ 7328430 w 15103475"/>
              <a:gd name="connsiteY3" fmla="*/ 13953066 h 13953066"/>
              <a:gd name="connsiteX4" fmla="*/ 0 w 15103475"/>
              <a:gd name="connsiteY4" fmla="*/ 33866 h 13953066"/>
              <a:gd name="connsiteX0" fmla="*/ 0 w 15103475"/>
              <a:gd name="connsiteY0" fmla="*/ 33866 h 13953066"/>
              <a:gd name="connsiteX1" fmla="*/ 15103475 w 15103475"/>
              <a:gd name="connsiteY1" fmla="*/ 0 h 13953066"/>
              <a:gd name="connsiteX2" fmla="*/ 7328430 w 15103475"/>
              <a:gd name="connsiteY2" fmla="*/ 13953066 h 13953066"/>
              <a:gd name="connsiteX3" fmla="*/ 0 w 15103475"/>
              <a:gd name="connsiteY3" fmla="*/ 33866 h 13953066"/>
              <a:gd name="connsiteX0" fmla="*/ 0 w 15103475"/>
              <a:gd name="connsiteY0" fmla="*/ 33866 h 13817600"/>
              <a:gd name="connsiteX1" fmla="*/ 15103475 w 15103475"/>
              <a:gd name="connsiteY1" fmla="*/ 0 h 13817600"/>
              <a:gd name="connsiteX2" fmla="*/ 7396164 w 15103475"/>
              <a:gd name="connsiteY2" fmla="*/ 13817600 h 13817600"/>
              <a:gd name="connsiteX3" fmla="*/ 0 w 15103475"/>
              <a:gd name="connsiteY3" fmla="*/ 33866 h 1381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03475" h="13817600">
                <a:moveTo>
                  <a:pt x="0" y="33866"/>
                </a:moveTo>
                <a:lnTo>
                  <a:pt x="15103475" y="0"/>
                </a:lnTo>
                <a:lnTo>
                  <a:pt x="7396164" y="13817600"/>
                </a:lnTo>
                <a:lnTo>
                  <a:pt x="0" y="33866"/>
                </a:lnTo>
                <a:close/>
              </a:path>
            </a:pathLst>
          </a:cu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58735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5202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2"/>
          <p:cNvSpPr>
            <a:spLocks noGrp="1" noChangeAspect="1"/>
          </p:cNvSpPr>
          <p:nvPr>
            <p:ph type="pic" sz="quarter" idx="11"/>
          </p:nvPr>
        </p:nvSpPr>
        <p:spPr>
          <a:xfrm>
            <a:off x="4625662" y="2115262"/>
            <a:ext cx="3214653" cy="2801062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8" name="Picture Placeholder 12"/>
          <p:cNvSpPr>
            <a:spLocks noGrp="1" noChangeAspect="1"/>
          </p:cNvSpPr>
          <p:nvPr>
            <p:ph type="pic" sz="quarter" idx="12"/>
          </p:nvPr>
        </p:nvSpPr>
        <p:spPr>
          <a:xfrm>
            <a:off x="1391762" y="2095500"/>
            <a:ext cx="3214653" cy="2801062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9" name="Picture Placeholder 12"/>
          <p:cNvSpPr>
            <a:spLocks noGrp="1" noChangeAspect="1"/>
          </p:cNvSpPr>
          <p:nvPr>
            <p:ph type="pic" sz="quarter" idx="14"/>
          </p:nvPr>
        </p:nvSpPr>
        <p:spPr>
          <a:xfrm>
            <a:off x="7846631" y="2115262"/>
            <a:ext cx="3214653" cy="2801062"/>
          </a:xfrm>
          <a:custGeom>
            <a:avLst/>
            <a:gdLst>
              <a:gd name="connsiteX0" fmla="*/ 0 w 4790208"/>
              <a:gd name="connsiteY0" fmla="*/ 0 h 4791456"/>
              <a:gd name="connsiteX1" fmla="*/ 4790208 w 4790208"/>
              <a:gd name="connsiteY1" fmla="*/ 0 h 4791456"/>
              <a:gd name="connsiteX2" fmla="*/ 4790208 w 4790208"/>
              <a:gd name="connsiteY2" fmla="*/ 4791456 h 4791456"/>
              <a:gd name="connsiteX3" fmla="*/ 0 w 4790208"/>
              <a:gd name="connsiteY3" fmla="*/ 4791456 h 4791456"/>
              <a:gd name="connsiteX4" fmla="*/ 0 w 4790208"/>
              <a:gd name="connsiteY4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805391 w 4805391"/>
              <a:gd name="connsiteY2" fmla="*/ 4791456 h 4791456"/>
              <a:gd name="connsiteX3" fmla="*/ 15183 w 4805391"/>
              <a:gd name="connsiteY3" fmla="*/ 4791456 h 4791456"/>
              <a:gd name="connsiteX4" fmla="*/ 0 w 4805391"/>
              <a:gd name="connsiteY4" fmla="*/ 2304886 h 4791456"/>
              <a:gd name="connsiteX5" fmla="*/ 15183 w 4805391"/>
              <a:gd name="connsiteY5" fmla="*/ 0 h 4791456"/>
              <a:gd name="connsiteX0" fmla="*/ 15183 w 4805391"/>
              <a:gd name="connsiteY0" fmla="*/ 0 h 4791456"/>
              <a:gd name="connsiteX1" fmla="*/ 4805391 w 4805391"/>
              <a:gd name="connsiteY1" fmla="*/ 0 h 4791456"/>
              <a:gd name="connsiteX2" fmla="*/ 4761187 w 4805391"/>
              <a:gd name="connsiteY2" fmla="*/ 2336417 h 4791456"/>
              <a:gd name="connsiteX3" fmla="*/ 4805391 w 4805391"/>
              <a:gd name="connsiteY3" fmla="*/ 4791456 h 4791456"/>
              <a:gd name="connsiteX4" fmla="*/ 15183 w 4805391"/>
              <a:gd name="connsiteY4" fmla="*/ 4791456 h 4791456"/>
              <a:gd name="connsiteX5" fmla="*/ 0 w 4805391"/>
              <a:gd name="connsiteY5" fmla="*/ 2304886 h 4791456"/>
              <a:gd name="connsiteX6" fmla="*/ 15183 w 4805391"/>
              <a:gd name="connsiteY6" fmla="*/ 0 h 4791456"/>
              <a:gd name="connsiteX0" fmla="*/ 15183 w 5801711"/>
              <a:gd name="connsiteY0" fmla="*/ 0 h 4791456"/>
              <a:gd name="connsiteX1" fmla="*/ 4805391 w 5801711"/>
              <a:gd name="connsiteY1" fmla="*/ 0 h 4791456"/>
              <a:gd name="connsiteX2" fmla="*/ 5801711 w 5801711"/>
              <a:gd name="connsiteY2" fmla="*/ 2367948 h 4791456"/>
              <a:gd name="connsiteX3" fmla="*/ 4805391 w 5801711"/>
              <a:gd name="connsiteY3" fmla="*/ 4791456 h 4791456"/>
              <a:gd name="connsiteX4" fmla="*/ 15183 w 5801711"/>
              <a:gd name="connsiteY4" fmla="*/ 4791456 h 4791456"/>
              <a:gd name="connsiteX5" fmla="*/ 0 w 5801711"/>
              <a:gd name="connsiteY5" fmla="*/ 2304886 h 4791456"/>
              <a:gd name="connsiteX6" fmla="*/ 15183 w 5801711"/>
              <a:gd name="connsiteY6" fmla="*/ 0 h 4791456"/>
              <a:gd name="connsiteX0" fmla="*/ 898052 w 6684580"/>
              <a:gd name="connsiteY0" fmla="*/ 0 h 4791456"/>
              <a:gd name="connsiteX1" fmla="*/ 5688260 w 6684580"/>
              <a:gd name="connsiteY1" fmla="*/ 0 h 4791456"/>
              <a:gd name="connsiteX2" fmla="*/ 6684580 w 6684580"/>
              <a:gd name="connsiteY2" fmla="*/ 2367948 h 4791456"/>
              <a:gd name="connsiteX3" fmla="*/ 5688260 w 6684580"/>
              <a:gd name="connsiteY3" fmla="*/ 4791456 h 4791456"/>
              <a:gd name="connsiteX4" fmla="*/ 898052 w 6684580"/>
              <a:gd name="connsiteY4" fmla="*/ 4791456 h 4791456"/>
              <a:gd name="connsiteX5" fmla="*/ 0 w 6684580"/>
              <a:gd name="connsiteY5" fmla="*/ 2304886 h 4791456"/>
              <a:gd name="connsiteX6" fmla="*/ 898052 w 6684580"/>
              <a:gd name="connsiteY6" fmla="*/ 0 h 4791456"/>
              <a:gd name="connsiteX0" fmla="*/ 1553166 w 7339694"/>
              <a:gd name="connsiteY0" fmla="*/ 0 h 4791456"/>
              <a:gd name="connsiteX1" fmla="*/ 6343374 w 7339694"/>
              <a:gd name="connsiteY1" fmla="*/ 0 h 4791456"/>
              <a:gd name="connsiteX2" fmla="*/ 7339694 w 7339694"/>
              <a:gd name="connsiteY2" fmla="*/ 2367948 h 4791456"/>
              <a:gd name="connsiteX3" fmla="*/ 6343374 w 7339694"/>
              <a:gd name="connsiteY3" fmla="*/ 4791456 h 4791456"/>
              <a:gd name="connsiteX4" fmla="*/ 1553166 w 7339694"/>
              <a:gd name="connsiteY4" fmla="*/ 4791456 h 4791456"/>
              <a:gd name="connsiteX5" fmla="*/ 0 w 7339694"/>
              <a:gd name="connsiteY5" fmla="*/ 2354410 h 4791456"/>
              <a:gd name="connsiteX6" fmla="*/ 1553166 w 7339694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553166 w 8103993"/>
              <a:gd name="connsiteY4" fmla="*/ 4791456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553166 w 8103993"/>
              <a:gd name="connsiteY0" fmla="*/ 0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553166 w 8103993"/>
              <a:gd name="connsiteY6" fmla="*/ 0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917119 w 8103993"/>
              <a:gd name="connsiteY0" fmla="*/ 222858 h 4791456"/>
              <a:gd name="connsiteX1" fmla="*/ 6343374 w 8103993"/>
              <a:gd name="connsiteY1" fmla="*/ 0 h 4791456"/>
              <a:gd name="connsiteX2" fmla="*/ 8103993 w 8103993"/>
              <a:gd name="connsiteY2" fmla="*/ 2442234 h 4791456"/>
              <a:gd name="connsiteX3" fmla="*/ 6343374 w 8103993"/>
              <a:gd name="connsiteY3" fmla="*/ 4791456 h 4791456"/>
              <a:gd name="connsiteX4" fmla="*/ 1698748 w 8103993"/>
              <a:gd name="connsiteY4" fmla="*/ 4766694 h 4791456"/>
              <a:gd name="connsiteX5" fmla="*/ 0 w 8103993"/>
              <a:gd name="connsiteY5" fmla="*/ 2354410 h 4791456"/>
              <a:gd name="connsiteX6" fmla="*/ 1917119 w 8103993"/>
              <a:gd name="connsiteY6" fmla="*/ 222858 h 4791456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  <a:gd name="connsiteX0" fmla="*/ 1771538 w 8103993"/>
              <a:gd name="connsiteY0" fmla="*/ 0 h 4816218"/>
              <a:gd name="connsiteX1" fmla="*/ 6343374 w 8103993"/>
              <a:gd name="connsiteY1" fmla="*/ 24762 h 4816218"/>
              <a:gd name="connsiteX2" fmla="*/ 8103993 w 8103993"/>
              <a:gd name="connsiteY2" fmla="*/ 2466996 h 4816218"/>
              <a:gd name="connsiteX3" fmla="*/ 6343374 w 8103993"/>
              <a:gd name="connsiteY3" fmla="*/ 4816218 h 4816218"/>
              <a:gd name="connsiteX4" fmla="*/ 1698748 w 8103993"/>
              <a:gd name="connsiteY4" fmla="*/ 4791456 h 4816218"/>
              <a:gd name="connsiteX5" fmla="*/ 0 w 8103993"/>
              <a:gd name="connsiteY5" fmla="*/ 2379172 h 4816218"/>
              <a:gd name="connsiteX6" fmla="*/ 1771538 w 8103993"/>
              <a:gd name="connsiteY6" fmla="*/ 0 h 48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03993" h="4816218">
                <a:moveTo>
                  <a:pt x="1771538" y="0"/>
                </a:moveTo>
                <a:lnTo>
                  <a:pt x="6343374" y="24762"/>
                </a:lnTo>
                <a:lnTo>
                  <a:pt x="8103993" y="2466996"/>
                </a:lnTo>
                <a:lnTo>
                  <a:pt x="6343374" y="4816218"/>
                </a:lnTo>
                <a:lnTo>
                  <a:pt x="1698748" y="4791456"/>
                </a:lnTo>
                <a:lnTo>
                  <a:pt x="0" y="2379172"/>
                </a:lnTo>
                <a:lnTo>
                  <a:pt x="1771538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812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5CFB1-AF84-6463-887F-4F0D48B0A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84DD3-09C6-D88C-FC42-1A4629F1B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F0F88-2F95-8FA5-628F-994CE70CB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06C0-054D-4D6D-8B31-C679F781BA31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D5D02-CB1B-7576-4DC6-6399E0B3E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056F7-A418-DF7B-3100-8D45D2B0A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62A1-1C3F-4A90-A0D5-B898C64AE6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6451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E23B2-09D4-D130-7E09-1A6092F8C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74F64-5B6D-DF20-FD78-13D3442B9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615F8-968D-CED5-CF49-EC836D33E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06C0-054D-4D6D-8B31-C679F781BA31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00A2B-DBFB-C02F-66FB-A0312CCAE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C6B6D-F8A8-9FDF-DD8B-133FD95D1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62A1-1C3F-4A90-A0D5-B898C64AE6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5835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5AFF2-E2A4-6AED-4643-5970EFC2F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4228B-6FE0-4365-25D2-1193CBC1E5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86AA33-D973-BA5C-9BDF-720B2A781A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C3259C-A948-D62E-08A7-916F2D80A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06C0-054D-4D6D-8B31-C679F781BA31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B0DDC5-3027-2FA8-9378-E13B7AE1F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428AC-E2BA-E4DE-BC35-AABD43361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62A1-1C3F-4A90-A0D5-B898C64AE6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695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014E3-FBAE-B345-B6FB-766C7120C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5D87A-E90A-BD12-B92D-8518151C7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974AB7-186A-E72F-6FA2-F372BA8B7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418395-4465-0642-22DE-6C67CB1EBB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71FA7D-B91E-B61A-8FFA-855BC663BE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6F4C18-86A0-BDCE-E905-21BC81E6D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06C0-054D-4D6D-8B31-C679F781BA31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CC9974-32BA-CA5D-7DCC-448E4AA03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37F83C-4DBB-9D73-B15B-D1753D1A5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62A1-1C3F-4A90-A0D5-B898C64AE6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56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61862-EBB6-9268-0A5B-83FBA6553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2FD599-530D-A11C-CE07-F180BD72C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06C0-054D-4D6D-8B31-C679F781BA31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C59143-4A51-E736-7BB8-F169C703C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3F18F4-30B3-B3C4-083C-D7ED392D6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62A1-1C3F-4A90-A0D5-B898C64AE6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8278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FDC39F-899F-29EB-60C1-56303E7FE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06C0-054D-4D6D-8B31-C679F781BA31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394ED2-3FB8-E237-82DB-064DFF36A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CF4F39-01D2-C7C0-97C5-61A017E21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62A1-1C3F-4A90-A0D5-B898C64AE6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2769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72E5-1EBA-9333-43B3-A063FB2B7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F4473-A510-8026-89DB-E5664CA49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7C6D7B-A83C-3B32-A369-25FA88D671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37C20-65DE-9E2B-6990-5D7C3A50A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06C0-054D-4D6D-8B31-C679F781BA31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641980-B546-8AB4-C766-BA1607C19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1C53A-94E6-B469-FFE4-9F307D4CE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62A1-1C3F-4A90-A0D5-B898C64AE6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1959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0878F-4AED-1615-A4FE-D4A7A4795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62799F-AA3A-1203-7B95-16CB3F6524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0EF1CF-2ACE-4C30-AF35-67159BD73F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819D9A-7423-7C14-0D0F-CB7ACF869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06C0-054D-4D6D-8B31-C679F781BA31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EDD57A-C936-3848-B242-B2F967E7A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AB24F2-5133-395B-8168-38CAA5B7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62A1-1C3F-4A90-A0D5-B898C64AE6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1331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6C64FD-8176-5377-D42E-A3C76F39E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4D515-EEF3-6405-20A9-B6E5CB34EC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E62E8-6CFE-D626-2E11-2FF2FCB580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606C0-054D-4D6D-8B31-C679F781BA31}" type="datetimeFigureOut">
              <a:rPr lang="en-AU" smtClean="0"/>
              <a:t>28/11/2022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653A0-63C4-C811-83EB-AAC5F050AB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7E925-F073-6484-2CEE-EFF8EF8E12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E62A1-1C3F-4A90-A0D5-B898C64AE6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0140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ZmfDbWuJB-0?feature=oembe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gina.kadis@ais.edu.a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40" descr="Logo, company name&#10;&#10;Description automatically generated">
            <a:extLst>
              <a:ext uri="{FF2B5EF4-FFF2-40B4-BE49-F238E27FC236}">
                <a16:creationId xmlns:a16="http://schemas.microsoft.com/office/drawing/2014/main" id="{108FE05A-62B9-DB17-57AA-09780515B1B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854" t="-44266" r="-32434" b="-2166"/>
          <a:stretch/>
        </p:blipFill>
        <p:spPr>
          <a:xfrm>
            <a:off x="7610135" y="59213"/>
            <a:ext cx="2957895" cy="2667561"/>
          </a:xfrm>
          <a:ln>
            <a:solidFill>
              <a:schemeClr val="accent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9F32C87-4795-3782-7E93-30F2D28F04F2}"/>
              </a:ext>
            </a:extLst>
          </p:cNvPr>
          <p:cNvSpPr txBox="1"/>
          <p:nvPr/>
        </p:nvSpPr>
        <p:spPr>
          <a:xfrm>
            <a:off x="1173940" y="1240525"/>
            <a:ext cx="6076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Lato Black" charset="0"/>
                <a:ea typeface="Lato Black" charset="0"/>
                <a:cs typeface="Lato Black" charset="0"/>
              </a:rPr>
              <a:t>SACE IN THE CITY</a:t>
            </a:r>
            <a:endParaRPr lang="en-US" sz="2400" b="1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9B5FFFF-D5DD-B1D4-89C7-1EFD663D1228}"/>
              </a:ext>
            </a:extLst>
          </p:cNvPr>
          <p:cNvGrpSpPr/>
          <p:nvPr/>
        </p:nvGrpSpPr>
        <p:grpSpPr>
          <a:xfrm>
            <a:off x="911260" y="3115830"/>
            <a:ext cx="5361193" cy="2665416"/>
            <a:chOff x="911260" y="3115830"/>
            <a:chExt cx="5361193" cy="2665416"/>
          </a:xfrm>
        </p:grpSpPr>
        <p:grpSp>
          <p:nvGrpSpPr>
            <p:cNvPr id="16" name="กลุ่ม 33">
              <a:extLst>
                <a:ext uri="{FF2B5EF4-FFF2-40B4-BE49-F238E27FC236}">
                  <a16:creationId xmlns:a16="http://schemas.microsoft.com/office/drawing/2014/main" id="{DC3BB05A-78E5-BBFF-0C6F-16E6E1B3F374}"/>
                </a:ext>
              </a:extLst>
            </p:cNvPr>
            <p:cNvGrpSpPr/>
            <p:nvPr/>
          </p:nvGrpSpPr>
          <p:grpSpPr>
            <a:xfrm>
              <a:off x="911260" y="3115830"/>
              <a:ext cx="5361193" cy="2586944"/>
              <a:chOff x="2103439" y="5265513"/>
              <a:chExt cx="10722386" cy="5173887"/>
            </a:xfrm>
          </p:grpSpPr>
          <p:sp>
            <p:nvSpPr>
              <p:cNvPr id="17" name="Rectangle 35">
                <a:extLst>
                  <a:ext uri="{FF2B5EF4-FFF2-40B4-BE49-F238E27FC236}">
                    <a16:creationId xmlns:a16="http://schemas.microsoft.com/office/drawing/2014/main" id="{A072572B-5B33-EEE2-0D68-28F21CD94AC1}"/>
                  </a:ext>
                </a:extLst>
              </p:cNvPr>
              <p:cNvSpPr/>
              <p:nvPr/>
            </p:nvSpPr>
            <p:spPr>
              <a:xfrm rot="5400000">
                <a:off x="-128441" y="7978922"/>
                <a:ext cx="4692358" cy="22859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45670" tIns="22836" rIns="45670" bIns="22836" anchor="ctr"/>
              <a:lstStyle/>
              <a:p>
                <a:pPr algn="ctr" defTabSz="543722">
                  <a:defRPr/>
                </a:pPr>
                <a:endParaRPr lang="en-US" sz="900" dirty="0">
                  <a:solidFill>
                    <a:schemeClr val="accent2"/>
                  </a:solidFill>
                  <a:latin typeface="Open Sans Light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FE70CDC-486C-DBE3-A869-6C7D08C566C4}"/>
                  </a:ext>
                </a:extLst>
              </p:cNvPr>
              <p:cNvSpPr txBox="1"/>
              <p:nvPr/>
            </p:nvSpPr>
            <p:spPr>
              <a:xfrm>
                <a:off x="2659139" y="5265513"/>
                <a:ext cx="1016668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latin typeface="Montserrat" charset="0"/>
                    <a:ea typeface="Montserrat" charset="0"/>
                    <a:cs typeface="Montserrat" charset="0"/>
                  </a:rPr>
                  <a:t>CURRICULUM GUIDE 2023</a:t>
                </a:r>
              </a:p>
            </p:txBody>
          </p:sp>
        </p:grpSp>
        <p:sp>
          <p:nvSpPr>
            <p:cNvPr id="20" name="Title 20">
              <a:extLst>
                <a:ext uri="{FF2B5EF4-FFF2-40B4-BE49-F238E27FC236}">
                  <a16:creationId xmlns:a16="http://schemas.microsoft.com/office/drawing/2014/main" id="{EBB09A99-5E05-0DF9-8207-BBED8F11688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177110" y="4784911"/>
              <a:ext cx="4417822" cy="335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21926" tIns="60963" rIns="121926" bIns="60963" anchor="ctr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30000"/>
                </a:lnSpc>
              </a:pPr>
              <a:endParaRPr lang="pt-B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21" name="Title 20">
              <a:extLst>
                <a:ext uri="{FF2B5EF4-FFF2-40B4-BE49-F238E27FC236}">
                  <a16:creationId xmlns:a16="http://schemas.microsoft.com/office/drawing/2014/main" id="{D860E2A3-2164-4D8A-0F71-35139D12C52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173940" y="5445314"/>
              <a:ext cx="4417822" cy="335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21926" tIns="60963" rIns="121926" bIns="60963" anchor="ctr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pt-BR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@ 24 November 2022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0C474E32-6C99-BEA1-C156-FFC6154324F0}"/>
              </a:ext>
            </a:extLst>
          </p:cNvPr>
          <p:cNvSpPr/>
          <p:nvPr/>
        </p:nvSpPr>
        <p:spPr>
          <a:xfrm rot="10800000">
            <a:off x="9246387" y="3358"/>
            <a:ext cx="2944689" cy="2726772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5F32F70D-81EE-F2EC-EE1B-63A8D41E1E2D}"/>
              </a:ext>
            </a:extLst>
          </p:cNvPr>
          <p:cNvSpPr/>
          <p:nvPr/>
        </p:nvSpPr>
        <p:spPr>
          <a:xfrm rot="10800000">
            <a:off x="7609257" y="2816100"/>
            <a:ext cx="2944689" cy="272677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FD1A8A9A-D220-797E-DE62-05378B6D0995}"/>
              </a:ext>
            </a:extLst>
          </p:cNvPr>
          <p:cNvSpPr/>
          <p:nvPr/>
        </p:nvSpPr>
        <p:spPr>
          <a:xfrm rot="10800000">
            <a:off x="5987089" y="0"/>
            <a:ext cx="2944689" cy="272677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5" name="Isosceles Triangle 44">
            <a:extLst>
              <a:ext uri="{FF2B5EF4-FFF2-40B4-BE49-F238E27FC236}">
                <a16:creationId xmlns:a16="http://schemas.microsoft.com/office/drawing/2014/main" id="{4F04CB5C-3DE2-20B1-806F-019C1307C2F4}"/>
              </a:ext>
            </a:extLst>
          </p:cNvPr>
          <p:cNvSpPr/>
          <p:nvPr/>
        </p:nvSpPr>
        <p:spPr>
          <a:xfrm>
            <a:off x="5290486" y="2835826"/>
            <a:ext cx="4339991" cy="401881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885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1F229-A0B0-3EFA-5729-0F54E60E6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SACE IN THE CITY</a:t>
            </a:r>
            <a:endParaRPr lang="en-A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329EBD-B47E-B04F-631A-45D6A6AB8F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Stage 1 subjects</a:t>
            </a:r>
            <a:endParaRPr lang="en-AU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5D7449-CE18-D495-24EE-C6CD39CBA46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Essential English</a:t>
            </a:r>
          </a:p>
          <a:p>
            <a:r>
              <a:rPr lang="en-US" dirty="0"/>
              <a:t>English as an Additional Language</a:t>
            </a:r>
          </a:p>
          <a:p>
            <a:r>
              <a:rPr lang="en-US" dirty="0"/>
              <a:t>Personal Learning Plan</a:t>
            </a:r>
          </a:p>
          <a:p>
            <a:r>
              <a:rPr lang="en-US" dirty="0"/>
              <a:t>Biology</a:t>
            </a:r>
          </a:p>
          <a:p>
            <a:r>
              <a:rPr lang="en-US" dirty="0"/>
              <a:t>Business Innovation</a:t>
            </a:r>
          </a:p>
          <a:p>
            <a:r>
              <a:rPr lang="en-US" dirty="0"/>
              <a:t>Chemistry</a:t>
            </a:r>
          </a:p>
          <a:p>
            <a:r>
              <a:rPr lang="en-US" dirty="0"/>
              <a:t>Chinese (background speakers)</a:t>
            </a:r>
          </a:p>
          <a:p>
            <a:r>
              <a:rPr lang="en-US" dirty="0"/>
              <a:t>Mathematics – Essential Mathematics</a:t>
            </a:r>
          </a:p>
          <a:p>
            <a:r>
              <a:rPr lang="en-US" dirty="0"/>
              <a:t>Mathematics – Mathematical methods</a:t>
            </a:r>
          </a:p>
          <a:p>
            <a:r>
              <a:rPr lang="en-US" dirty="0"/>
              <a:t>Mathematics – Specialist Mathematics</a:t>
            </a:r>
          </a:p>
          <a:p>
            <a:r>
              <a:rPr lang="en-US" dirty="0"/>
              <a:t>Nutrition</a:t>
            </a:r>
          </a:p>
          <a:p>
            <a:r>
              <a:rPr lang="en-US" dirty="0"/>
              <a:t>Physics</a:t>
            </a:r>
          </a:p>
          <a:p>
            <a:r>
              <a:rPr lang="en-US" dirty="0"/>
              <a:t>Visual Arts</a:t>
            </a:r>
          </a:p>
          <a:p>
            <a:r>
              <a:rPr lang="en-US" dirty="0"/>
              <a:t>VET Cert II in Applied Digital Technologies (480 nominal hours = 60 SACE Credits)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4360D9-434C-F1AE-1397-51E10B83E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Stage 2 subjects</a:t>
            </a:r>
            <a:endParaRPr lang="en-A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6101E-6A70-5A07-CDD6-6B029AE1F47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Essential English</a:t>
            </a:r>
          </a:p>
          <a:p>
            <a:r>
              <a:rPr lang="en-US" dirty="0"/>
              <a:t>English as an Additional Language </a:t>
            </a:r>
          </a:p>
          <a:p>
            <a:r>
              <a:rPr lang="en-US" dirty="0"/>
              <a:t>Biology</a:t>
            </a:r>
          </a:p>
          <a:p>
            <a:r>
              <a:rPr lang="en-US" dirty="0"/>
              <a:t>Business Innovation</a:t>
            </a:r>
          </a:p>
          <a:p>
            <a:r>
              <a:rPr lang="en-US" dirty="0"/>
              <a:t>Chemistry</a:t>
            </a:r>
          </a:p>
          <a:p>
            <a:r>
              <a:rPr lang="en-US" dirty="0"/>
              <a:t>Research Project (A or B)</a:t>
            </a:r>
          </a:p>
          <a:p>
            <a:r>
              <a:rPr lang="en-US" dirty="0"/>
              <a:t>Chinese (background speakers)</a:t>
            </a:r>
          </a:p>
          <a:p>
            <a:r>
              <a:rPr lang="en-US" dirty="0"/>
              <a:t>Health and Wellbeing</a:t>
            </a:r>
          </a:p>
          <a:p>
            <a:r>
              <a:rPr lang="en-US" dirty="0"/>
              <a:t>Mathematics – Essential Mathematics</a:t>
            </a:r>
          </a:p>
          <a:p>
            <a:r>
              <a:rPr lang="en-US" dirty="0"/>
              <a:t>Mathematics – Mathematical Methods</a:t>
            </a:r>
          </a:p>
          <a:p>
            <a:r>
              <a:rPr lang="en-US" dirty="0"/>
              <a:t>Mathematics – Specialist Mathematics</a:t>
            </a:r>
          </a:p>
          <a:p>
            <a:r>
              <a:rPr lang="en-US" dirty="0"/>
              <a:t>Nutrition</a:t>
            </a:r>
          </a:p>
          <a:p>
            <a:r>
              <a:rPr lang="en-US" dirty="0"/>
              <a:t>Physics</a:t>
            </a:r>
          </a:p>
          <a:p>
            <a:r>
              <a:rPr lang="en-US" dirty="0"/>
              <a:t>Visual Arts</a:t>
            </a:r>
          </a:p>
          <a:p>
            <a:r>
              <a:rPr lang="en-US" dirty="0"/>
              <a:t>VET Cert III in Business (495 nominal hours = 70 SACE Credits)</a:t>
            </a:r>
          </a:p>
          <a:p>
            <a:endParaRPr lang="en-US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4731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2039767" y="324234"/>
            <a:ext cx="8247712" cy="507823"/>
          </a:xfrm>
          <a:prstGeom prst="rect">
            <a:avLst/>
          </a:prstGeom>
          <a:noFill/>
        </p:spPr>
        <p:txBody>
          <a:bodyPr wrap="square" lIns="45711" tIns="22856" rIns="45711" bIns="22856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WHY CHOOSE AIS FOR YOUR SACE?</a:t>
            </a:r>
            <a:endParaRPr lang="id-ID" sz="3000" b="1" dirty="0">
              <a:solidFill>
                <a:schemeClr val="accent4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0" name="Rectangle 11"/>
          <p:cNvSpPr/>
          <p:nvPr/>
        </p:nvSpPr>
        <p:spPr>
          <a:xfrm flipV="1">
            <a:off x="5143500" y="898480"/>
            <a:ext cx="1981201" cy="6024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rtlCol="0" anchor="ctr"/>
          <a:lstStyle/>
          <a:p>
            <a:pPr algn="ctr"/>
            <a:endParaRPr lang="en-US" sz="900" dirty="0"/>
          </a:p>
        </p:txBody>
      </p:sp>
      <p:grpSp>
        <p:nvGrpSpPr>
          <p:cNvPr id="6" name="กลุ่ม 30"/>
          <p:cNvGrpSpPr/>
          <p:nvPr/>
        </p:nvGrpSpPr>
        <p:grpSpPr>
          <a:xfrm>
            <a:off x="2307787" y="3476662"/>
            <a:ext cx="2459601" cy="2835566"/>
            <a:chOff x="4749185" y="6800953"/>
            <a:chExt cx="4919201" cy="5671131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4749185" y="6800953"/>
              <a:ext cx="4919201" cy="5671131"/>
            </a:xfrm>
            <a:custGeom>
              <a:avLst/>
              <a:gdLst>
                <a:gd name="T0" fmla="*/ 2486 w 2486"/>
                <a:gd name="T1" fmla="*/ 2156 h 2866"/>
                <a:gd name="T2" fmla="*/ 1243 w 2486"/>
                <a:gd name="T3" fmla="*/ 2866 h 2866"/>
                <a:gd name="T4" fmla="*/ 0 w 2486"/>
                <a:gd name="T5" fmla="*/ 2156 h 2866"/>
                <a:gd name="T6" fmla="*/ 0 w 2486"/>
                <a:gd name="T7" fmla="*/ 723 h 2866"/>
                <a:gd name="T8" fmla="*/ 1243 w 2486"/>
                <a:gd name="T9" fmla="*/ 0 h 2866"/>
                <a:gd name="T10" fmla="*/ 2486 w 2486"/>
                <a:gd name="T11" fmla="*/ 723 h 2866"/>
                <a:gd name="T12" fmla="*/ 2486 w 2486"/>
                <a:gd name="T13" fmla="*/ 2156 h 2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6" h="2866">
                  <a:moveTo>
                    <a:pt x="2486" y="2156"/>
                  </a:moveTo>
                  <a:lnTo>
                    <a:pt x="1243" y="2866"/>
                  </a:lnTo>
                  <a:lnTo>
                    <a:pt x="0" y="2156"/>
                  </a:lnTo>
                  <a:lnTo>
                    <a:pt x="0" y="723"/>
                  </a:lnTo>
                  <a:lnTo>
                    <a:pt x="1243" y="0"/>
                  </a:lnTo>
                  <a:lnTo>
                    <a:pt x="2486" y="723"/>
                  </a:lnTo>
                  <a:lnTo>
                    <a:pt x="2486" y="2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16" name="TextBox 30"/>
            <p:cNvSpPr txBox="1">
              <a:spLocks noChangeArrowheads="1"/>
            </p:cNvSpPr>
            <p:nvPr/>
          </p:nvSpPr>
          <p:spPr bwMode="auto">
            <a:xfrm>
              <a:off x="5134229" y="8248489"/>
              <a:ext cx="4149109" cy="20506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Affordable – pay by subject $1,860 </a:t>
              </a:r>
            </a:p>
            <a:p>
              <a:pPr algn="ctr" eaLnBrk="1" hangingPunct="1">
                <a:lnSpc>
                  <a:spcPct val="13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per 20 credit SACE Course </a:t>
              </a:r>
            </a:p>
            <a:p>
              <a:pPr algn="ctr" eaLnBrk="1" hangingPunct="1">
                <a:lnSpc>
                  <a:spcPct val="130000"/>
                </a:lnSpc>
              </a:pPr>
              <a:endParaRPr lang="en-US" sz="12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18" name="กลุ่ม 28"/>
          <p:cNvGrpSpPr/>
          <p:nvPr/>
        </p:nvGrpSpPr>
        <p:grpSpPr>
          <a:xfrm>
            <a:off x="3586271" y="1266770"/>
            <a:ext cx="2472463" cy="2850022"/>
            <a:chOff x="7333448" y="2384357"/>
            <a:chExt cx="4944926" cy="5696854"/>
          </a:xfrm>
        </p:grpSpPr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7333448" y="2384357"/>
              <a:ext cx="4944926" cy="5696854"/>
            </a:xfrm>
            <a:custGeom>
              <a:avLst/>
              <a:gdLst>
                <a:gd name="T0" fmla="*/ 2499 w 2499"/>
                <a:gd name="T1" fmla="*/ 2156 h 2879"/>
                <a:gd name="T2" fmla="*/ 1243 w 2499"/>
                <a:gd name="T3" fmla="*/ 2879 h 2879"/>
                <a:gd name="T4" fmla="*/ 0 w 2499"/>
                <a:gd name="T5" fmla="*/ 2156 h 2879"/>
                <a:gd name="T6" fmla="*/ 0 w 2499"/>
                <a:gd name="T7" fmla="*/ 723 h 2879"/>
                <a:gd name="T8" fmla="*/ 1243 w 2499"/>
                <a:gd name="T9" fmla="*/ 0 h 2879"/>
                <a:gd name="T10" fmla="*/ 2499 w 2499"/>
                <a:gd name="T11" fmla="*/ 723 h 2879"/>
                <a:gd name="T12" fmla="*/ 2499 w 2499"/>
                <a:gd name="T13" fmla="*/ 2156 h 2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9" h="2879">
                  <a:moveTo>
                    <a:pt x="2499" y="2156"/>
                  </a:moveTo>
                  <a:lnTo>
                    <a:pt x="1243" y="2879"/>
                  </a:lnTo>
                  <a:lnTo>
                    <a:pt x="0" y="2156"/>
                  </a:lnTo>
                  <a:lnTo>
                    <a:pt x="0" y="723"/>
                  </a:lnTo>
                  <a:lnTo>
                    <a:pt x="1243" y="0"/>
                  </a:lnTo>
                  <a:lnTo>
                    <a:pt x="2499" y="723"/>
                  </a:lnTo>
                  <a:lnTo>
                    <a:pt x="2499" y="215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 dirty="0"/>
            </a:p>
          </p:txBody>
        </p:sp>
        <p:sp>
          <p:nvSpPr>
            <p:cNvPr id="25" name="TextBox 30"/>
            <p:cNvSpPr txBox="1">
              <a:spLocks noChangeArrowheads="1"/>
            </p:cNvSpPr>
            <p:nvPr/>
          </p:nvSpPr>
          <p:spPr bwMode="auto">
            <a:xfrm>
              <a:off x="7846900" y="4507744"/>
              <a:ext cx="4162112" cy="1570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Highly experienced SACE teachers</a:t>
              </a:r>
            </a:p>
            <a:p>
              <a:pPr algn="ctr" eaLnBrk="1" hangingPunct="1">
                <a:lnSpc>
                  <a:spcPct val="130000"/>
                </a:lnSpc>
              </a:pPr>
              <a:endParaRPr lang="en-US" sz="12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27" name="กลุ่ม 29"/>
          <p:cNvGrpSpPr/>
          <p:nvPr/>
        </p:nvGrpSpPr>
        <p:grpSpPr>
          <a:xfrm>
            <a:off x="6174870" y="1266769"/>
            <a:ext cx="2459601" cy="2835566"/>
            <a:chOff x="12403035" y="2433825"/>
            <a:chExt cx="4919201" cy="5671131"/>
          </a:xfrm>
          <a:solidFill>
            <a:schemeClr val="accent2">
              <a:lumMod val="75000"/>
            </a:schemeClr>
          </a:solidFill>
        </p:grpSpPr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12403035" y="2433825"/>
              <a:ext cx="4919201" cy="5671131"/>
            </a:xfrm>
            <a:custGeom>
              <a:avLst/>
              <a:gdLst>
                <a:gd name="T0" fmla="*/ 2486 w 2486"/>
                <a:gd name="T1" fmla="*/ 2156 h 2866"/>
                <a:gd name="T2" fmla="*/ 1243 w 2486"/>
                <a:gd name="T3" fmla="*/ 2866 h 2866"/>
                <a:gd name="T4" fmla="*/ 0 w 2486"/>
                <a:gd name="T5" fmla="*/ 2156 h 2866"/>
                <a:gd name="T6" fmla="*/ 0 w 2486"/>
                <a:gd name="T7" fmla="*/ 710 h 2866"/>
                <a:gd name="T8" fmla="*/ 1243 w 2486"/>
                <a:gd name="T9" fmla="*/ 0 h 2866"/>
                <a:gd name="T10" fmla="*/ 2486 w 2486"/>
                <a:gd name="T11" fmla="*/ 710 h 2866"/>
                <a:gd name="T12" fmla="*/ 2486 w 2486"/>
                <a:gd name="T13" fmla="*/ 2156 h 2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6" h="2866">
                  <a:moveTo>
                    <a:pt x="2486" y="2156"/>
                  </a:moveTo>
                  <a:lnTo>
                    <a:pt x="1243" y="2866"/>
                  </a:lnTo>
                  <a:lnTo>
                    <a:pt x="0" y="2156"/>
                  </a:lnTo>
                  <a:lnTo>
                    <a:pt x="0" y="710"/>
                  </a:lnTo>
                  <a:lnTo>
                    <a:pt x="1243" y="0"/>
                  </a:lnTo>
                  <a:lnTo>
                    <a:pt x="2486" y="710"/>
                  </a:lnTo>
                  <a:lnTo>
                    <a:pt x="2486" y="2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 dirty="0"/>
            </a:p>
          </p:txBody>
        </p:sp>
        <p:sp>
          <p:nvSpPr>
            <p:cNvPr id="34" name="TextBox 30"/>
            <p:cNvSpPr txBox="1">
              <a:spLocks noChangeArrowheads="1"/>
            </p:cNvSpPr>
            <p:nvPr/>
          </p:nvSpPr>
          <p:spPr bwMode="auto">
            <a:xfrm>
              <a:off x="12897263" y="4623227"/>
              <a:ext cx="4149109" cy="109042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Optional uniform requirements</a:t>
              </a:r>
            </a:p>
          </p:txBody>
        </p:sp>
      </p:grpSp>
      <p:grpSp>
        <p:nvGrpSpPr>
          <p:cNvPr id="36" name="กลุ่ม 31"/>
          <p:cNvGrpSpPr/>
          <p:nvPr/>
        </p:nvGrpSpPr>
        <p:grpSpPr>
          <a:xfrm>
            <a:off x="4883525" y="3489523"/>
            <a:ext cx="2459601" cy="2848427"/>
            <a:chOff x="9818772" y="6826676"/>
            <a:chExt cx="4919201" cy="5696854"/>
          </a:xfrm>
        </p:grpSpPr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9818772" y="6826676"/>
              <a:ext cx="4919201" cy="5696854"/>
            </a:xfrm>
            <a:custGeom>
              <a:avLst/>
              <a:gdLst>
                <a:gd name="T0" fmla="*/ 2486 w 2486"/>
                <a:gd name="T1" fmla="*/ 2156 h 2879"/>
                <a:gd name="T2" fmla="*/ 1243 w 2486"/>
                <a:gd name="T3" fmla="*/ 2879 h 2879"/>
                <a:gd name="T4" fmla="*/ 0 w 2486"/>
                <a:gd name="T5" fmla="*/ 2156 h 2879"/>
                <a:gd name="T6" fmla="*/ 0 w 2486"/>
                <a:gd name="T7" fmla="*/ 723 h 2879"/>
                <a:gd name="T8" fmla="*/ 1243 w 2486"/>
                <a:gd name="T9" fmla="*/ 0 h 2879"/>
                <a:gd name="T10" fmla="*/ 2486 w 2486"/>
                <a:gd name="T11" fmla="*/ 723 h 2879"/>
                <a:gd name="T12" fmla="*/ 2486 w 2486"/>
                <a:gd name="T13" fmla="*/ 2156 h 2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6" h="2879">
                  <a:moveTo>
                    <a:pt x="2486" y="2156"/>
                  </a:moveTo>
                  <a:lnTo>
                    <a:pt x="1243" y="2879"/>
                  </a:lnTo>
                  <a:lnTo>
                    <a:pt x="0" y="2156"/>
                  </a:lnTo>
                  <a:lnTo>
                    <a:pt x="0" y="723"/>
                  </a:lnTo>
                  <a:lnTo>
                    <a:pt x="1243" y="0"/>
                  </a:lnTo>
                  <a:lnTo>
                    <a:pt x="2486" y="723"/>
                  </a:lnTo>
                  <a:lnTo>
                    <a:pt x="2486" y="21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41" name="TextBox 30"/>
            <p:cNvSpPr txBox="1">
              <a:spLocks noChangeArrowheads="1"/>
            </p:cNvSpPr>
            <p:nvPr/>
          </p:nvSpPr>
          <p:spPr bwMode="auto">
            <a:xfrm>
              <a:off x="10203816" y="8747202"/>
              <a:ext cx="4149109" cy="2890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Part-time SACE options available</a:t>
              </a:r>
            </a:p>
            <a:p>
              <a:pPr algn="ctr" eaLnBrk="1" hangingPunct="1">
                <a:lnSpc>
                  <a:spcPct val="130000"/>
                </a:lnSpc>
              </a:pPr>
              <a:endParaRPr lang="en-US" sz="12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  <a:p>
              <a:pPr algn="ctr" eaLnBrk="1" hangingPunct="1">
                <a:lnSpc>
                  <a:spcPct val="130000"/>
                </a:lnSpc>
              </a:pPr>
              <a:r>
                <a:rPr lang="en-US" sz="1050" dirty="0"/>
                <a:t>Business Innovation</a:t>
              </a:r>
            </a:p>
            <a:p>
              <a:pPr algn="ctr" eaLnBrk="1" hangingPunct="1">
                <a:lnSpc>
                  <a:spcPct val="130000"/>
                </a:lnSpc>
              </a:pPr>
              <a:r>
                <a:rPr lang="en-US" sz="1050" dirty="0"/>
                <a:t>Business Innovation</a:t>
              </a:r>
            </a:p>
            <a:p>
              <a:pPr algn="ctr" eaLnBrk="1" hangingPunct="1">
                <a:lnSpc>
                  <a:spcPct val="130000"/>
                </a:lnSpc>
              </a:pPr>
              <a:endParaRPr lang="en-US" sz="12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43" name="กลุ่ม 32"/>
          <p:cNvGrpSpPr/>
          <p:nvPr/>
        </p:nvGrpSpPr>
        <p:grpSpPr>
          <a:xfrm>
            <a:off x="7459262" y="3503958"/>
            <a:ext cx="2459601" cy="2835566"/>
            <a:chOff x="14862636" y="6901869"/>
            <a:chExt cx="4919201" cy="5671131"/>
          </a:xfrm>
        </p:grpSpPr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14862636" y="6901869"/>
              <a:ext cx="4919201" cy="5671131"/>
            </a:xfrm>
            <a:custGeom>
              <a:avLst/>
              <a:gdLst>
                <a:gd name="T0" fmla="*/ 2486 w 2486"/>
                <a:gd name="T1" fmla="*/ 2156 h 2866"/>
                <a:gd name="T2" fmla="*/ 1243 w 2486"/>
                <a:gd name="T3" fmla="*/ 2866 h 2866"/>
                <a:gd name="T4" fmla="*/ 0 w 2486"/>
                <a:gd name="T5" fmla="*/ 2156 h 2866"/>
                <a:gd name="T6" fmla="*/ 0 w 2486"/>
                <a:gd name="T7" fmla="*/ 710 h 2866"/>
                <a:gd name="T8" fmla="*/ 1243 w 2486"/>
                <a:gd name="T9" fmla="*/ 0 h 2866"/>
                <a:gd name="T10" fmla="*/ 2486 w 2486"/>
                <a:gd name="T11" fmla="*/ 710 h 2866"/>
                <a:gd name="T12" fmla="*/ 2486 w 2486"/>
                <a:gd name="T13" fmla="*/ 2156 h 2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6" h="2866">
                  <a:moveTo>
                    <a:pt x="2486" y="2156"/>
                  </a:moveTo>
                  <a:lnTo>
                    <a:pt x="1243" y="2866"/>
                  </a:lnTo>
                  <a:lnTo>
                    <a:pt x="0" y="2156"/>
                  </a:lnTo>
                  <a:lnTo>
                    <a:pt x="0" y="710"/>
                  </a:lnTo>
                  <a:lnTo>
                    <a:pt x="1243" y="0"/>
                  </a:lnTo>
                  <a:lnTo>
                    <a:pt x="2486" y="710"/>
                  </a:lnTo>
                  <a:lnTo>
                    <a:pt x="2486" y="215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58" name="TextBox 30"/>
            <p:cNvSpPr txBox="1">
              <a:spLocks noChangeArrowheads="1"/>
            </p:cNvSpPr>
            <p:nvPr/>
          </p:nvSpPr>
          <p:spPr bwMode="auto">
            <a:xfrm>
              <a:off x="15274976" y="8774947"/>
              <a:ext cx="4149109" cy="1570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Full Certificate VET courses in areas to help you get into university or traineeships </a:t>
              </a:r>
            </a:p>
          </p:txBody>
        </p:sp>
      </p:grpSp>
      <p:grpSp>
        <p:nvGrpSpPr>
          <p:cNvPr id="60" name="กลุ่ม 28">
            <a:extLst>
              <a:ext uri="{FF2B5EF4-FFF2-40B4-BE49-F238E27FC236}">
                <a16:creationId xmlns:a16="http://schemas.microsoft.com/office/drawing/2014/main" id="{51872F04-4F1A-03D6-7677-7DB381A4CDA3}"/>
              </a:ext>
            </a:extLst>
          </p:cNvPr>
          <p:cNvGrpSpPr/>
          <p:nvPr/>
        </p:nvGrpSpPr>
        <p:grpSpPr>
          <a:xfrm>
            <a:off x="996099" y="1272124"/>
            <a:ext cx="2472463" cy="2848427"/>
            <a:chOff x="7333448" y="2384357"/>
            <a:chExt cx="4944926" cy="5696854"/>
          </a:xfrm>
          <a:solidFill>
            <a:schemeClr val="accent5">
              <a:lumMod val="75000"/>
            </a:schemeClr>
          </a:solidFill>
        </p:grpSpPr>
        <p:sp>
          <p:nvSpPr>
            <p:cNvPr id="61" name="Freeform 6">
              <a:extLst>
                <a:ext uri="{FF2B5EF4-FFF2-40B4-BE49-F238E27FC236}">
                  <a16:creationId xmlns:a16="http://schemas.microsoft.com/office/drawing/2014/main" id="{E85A2408-4833-CC44-0FAF-5C18D4445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448" y="2384357"/>
              <a:ext cx="4944926" cy="5696854"/>
            </a:xfrm>
            <a:custGeom>
              <a:avLst/>
              <a:gdLst>
                <a:gd name="T0" fmla="*/ 2499 w 2499"/>
                <a:gd name="T1" fmla="*/ 2156 h 2879"/>
                <a:gd name="T2" fmla="*/ 1243 w 2499"/>
                <a:gd name="T3" fmla="*/ 2879 h 2879"/>
                <a:gd name="T4" fmla="*/ 0 w 2499"/>
                <a:gd name="T5" fmla="*/ 2156 h 2879"/>
                <a:gd name="T6" fmla="*/ 0 w 2499"/>
                <a:gd name="T7" fmla="*/ 723 h 2879"/>
                <a:gd name="T8" fmla="*/ 1243 w 2499"/>
                <a:gd name="T9" fmla="*/ 0 h 2879"/>
                <a:gd name="T10" fmla="*/ 2499 w 2499"/>
                <a:gd name="T11" fmla="*/ 723 h 2879"/>
                <a:gd name="T12" fmla="*/ 2499 w 2499"/>
                <a:gd name="T13" fmla="*/ 2156 h 2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9" h="2879">
                  <a:moveTo>
                    <a:pt x="2499" y="2156"/>
                  </a:moveTo>
                  <a:lnTo>
                    <a:pt x="1243" y="2879"/>
                  </a:lnTo>
                  <a:lnTo>
                    <a:pt x="0" y="2156"/>
                  </a:lnTo>
                  <a:lnTo>
                    <a:pt x="0" y="723"/>
                  </a:lnTo>
                  <a:lnTo>
                    <a:pt x="1243" y="0"/>
                  </a:lnTo>
                  <a:lnTo>
                    <a:pt x="2499" y="723"/>
                  </a:lnTo>
                  <a:lnTo>
                    <a:pt x="2499" y="2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 dirty="0"/>
            </a:p>
          </p:txBody>
        </p:sp>
        <p:sp>
          <p:nvSpPr>
            <p:cNvPr id="67" name="TextBox 30">
              <a:extLst>
                <a:ext uri="{FF2B5EF4-FFF2-40B4-BE49-F238E27FC236}">
                  <a16:creationId xmlns:a16="http://schemas.microsoft.com/office/drawing/2014/main" id="{8AF6F24F-3006-7D5D-C5EA-861A5F9549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31354" y="4439983"/>
              <a:ext cx="4149110" cy="20506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Easy transport to city – our school is above Kmart, Level 4, Glass Lifts, </a:t>
              </a:r>
            </a:p>
            <a:p>
              <a:pPr algn="ctr" eaLnBrk="1" hangingPunct="1">
                <a:lnSpc>
                  <a:spcPct val="13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127 Rundle Mall, Adelaide	</a:t>
              </a:r>
            </a:p>
          </p:txBody>
        </p:sp>
      </p:grpSp>
      <p:grpSp>
        <p:nvGrpSpPr>
          <p:cNvPr id="69" name="กลุ่ม 29">
            <a:extLst>
              <a:ext uri="{FF2B5EF4-FFF2-40B4-BE49-F238E27FC236}">
                <a16:creationId xmlns:a16="http://schemas.microsoft.com/office/drawing/2014/main" id="{9AFAE8DB-34E7-7A2D-B2A7-B8516018F3D7}"/>
              </a:ext>
            </a:extLst>
          </p:cNvPr>
          <p:cNvGrpSpPr/>
          <p:nvPr/>
        </p:nvGrpSpPr>
        <p:grpSpPr>
          <a:xfrm>
            <a:off x="8760573" y="1260194"/>
            <a:ext cx="2459601" cy="2835566"/>
            <a:chOff x="12403035" y="2433825"/>
            <a:chExt cx="4919201" cy="5671131"/>
          </a:xfrm>
          <a:solidFill>
            <a:schemeClr val="tx2"/>
          </a:solidFill>
        </p:grpSpPr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id="{7E35E76D-2A45-9183-AA73-A927A6F6F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03035" y="2433825"/>
              <a:ext cx="4919201" cy="5671131"/>
            </a:xfrm>
            <a:custGeom>
              <a:avLst/>
              <a:gdLst>
                <a:gd name="T0" fmla="*/ 2486 w 2486"/>
                <a:gd name="T1" fmla="*/ 2156 h 2866"/>
                <a:gd name="T2" fmla="*/ 1243 w 2486"/>
                <a:gd name="T3" fmla="*/ 2866 h 2866"/>
                <a:gd name="T4" fmla="*/ 0 w 2486"/>
                <a:gd name="T5" fmla="*/ 2156 h 2866"/>
                <a:gd name="T6" fmla="*/ 0 w 2486"/>
                <a:gd name="T7" fmla="*/ 710 h 2866"/>
                <a:gd name="T8" fmla="*/ 1243 w 2486"/>
                <a:gd name="T9" fmla="*/ 0 h 2866"/>
                <a:gd name="T10" fmla="*/ 2486 w 2486"/>
                <a:gd name="T11" fmla="*/ 710 h 2866"/>
                <a:gd name="T12" fmla="*/ 2486 w 2486"/>
                <a:gd name="T13" fmla="*/ 2156 h 2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6" h="2866">
                  <a:moveTo>
                    <a:pt x="2486" y="2156"/>
                  </a:moveTo>
                  <a:lnTo>
                    <a:pt x="1243" y="2866"/>
                  </a:lnTo>
                  <a:lnTo>
                    <a:pt x="0" y="2156"/>
                  </a:lnTo>
                  <a:lnTo>
                    <a:pt x="0" y="710"/>
                  </a:lnTo>
                  <a:lnTo>
                    <a:pt x="1243" y="0"/>
                  </a:lnTo>
                  <a:lnTo>
                    <a:pt x="2486" y="710"/>
                  </a:lnTo>
                  <a:lnTo>
                    <a:pt x="2486" y="2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th-TH" sz="900"/>
            </a:p>
          </p:txBody>
        </p:sp>
        <p:sp>
          <p:nvSpPr>
            <p:cNvPr id="76" name="TextBox 30">
              <a:extLst>
                <a:ext uri="{FF2B5EF4-FFF2-40B4-BE49-F238E27FC236}">
                  <a16:creationId xmlns:a16="http://schemas.microsoft.com/office/drawing/2014/main" id="{018992AD-19E5-AB53-7275-D249E7F364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88079" y="4200223"/>
              <a:ext cx="4149109" cy="109042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Limited Scholarships available for 2023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409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66"/>
          <p:cNvGrpSpPr/>
          <p:nvPr/>
        </p:nvGrpSpPr>
        <p:grpSpPr>
          <a:xfrm>
            <a:off x="1844115" y="308810"/>
            <a:ext cx="8579970" cy="1392778"/>
            <a:chOff x="3637480" y="483017"/>
            <a:chExt cx="17159940" cy="2785554"/>
          </a:xfrm>
        </p:grpSpPr>
        <p:sp>
          <p:nvSpPr>
            <p:cNvPr id="48" name="TextBox 47"/>
            <p:cNvSpPr txBox="1"/>
            <p:nvPr/>
          </p:nvSpPr>
          <p:spPr>
            <a:xfrm>
              <a:off x="7837826" y="483017"/>
              <a:ext cx="8646824" cy="1015645"/>
            </a:xfrm>
            <a:prstGeom prst="rect">
              <a:avLst/>
            </a:prstGeom>
            <a:noFill/>
          </p:spPr>
          <p:txBody>
            <a:bodyPr wrap="square" lIns="45711" tIns="22856" rIns="45711" bIns="22856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accent4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IN SUMMARY</a:t>
              </a:r>
              <a:endParaRPr lang="id-ID" sz="3000" b="1" dirty="0">
                <a:solidFill>
                  <a:schemeClr val="accent4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49" name="Subtitle 2"/>
            <p:cNvSpPr txBox="1">
              <a:spLocks/>
            </p:cNvSpPr>
            <p:nvPr/>
          </p:nvSpPr>
          <p:spPr>
            <a:xfrm>
              <a:off x="3637480" y="1787200"/>
              <a:ext cx="17159940" cy="1481371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>
                  <a:solidFill>
                    <a:schemeClr val="tx1"/>
                  </a:solidFill>
                  <a:latin typeface="Lato Light"/>
                  <a:cs typeface="Lato Light"/>
                </a:rPr>
                <a:t>The staff at Adelaide International School genuinely care and work with each school student to be their BEST……</a:t>
              </a:r>
            </a:p>
          </p:txBody>
        </p:sp>
      </p:grpSp>
      <p:sp>
        <p:nvSpPr>
          <p:cNvPr id="50" name="Rectangle 11"/>
          <p:cNvSpPr/>
          <p:nvPr/>
        </p:nvSpPr>
        <p:spPr>
          <a:xfrm flipV="1">
            <a:off x="5143500" y="874294"/>
            <a:ext cx="1981201" cy="6024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rtlCol="0" anchor="ctr"/>
          <a:lstStyle/>
          <a:p>
            <a:pPr algn="ctr"/>
            <a:endParaRPr lang="en-US" sz="900" dirty="0"/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1970" y="3046635"/>
            <a:ext cx="8041508" cy="1096760"/>
          </a:xfrm>
          <a:custGeom>
            <a:avLst/>
            <a:gdLst>
              <a:gd name="T0" fmla="*/ 6094 w 6303"/>
              <a:gd name="T1" fmla="*/ 836 h 1102"/>
              <a:gd name="T2" fmla="*/ 6303 w 6303"/>
              <a:gd name="T3" fmla="*/ 551 h 1102"/>
              <a:gd name="T4" fmla="*/ 6094 w 6303"/>
              <a:gd name="T5" fmla="*/ 285 h 1102"/>
              <a:gd name="T6" fmla="*/ 5886 w 6303"/>
              <a:gd name="T7" fmla="*/ 19 h 1102"/>
              <a:gd name="T8" fmla="*/ 0 w 6303"/>
              <a:gd name="T9" fmla="*/ 0 h 1102"/>
              <a:gd name="T10" fmla="*/ 0 w 6303"/>
              <a:gd name="T11" fmla="*/ 1083 h 1102"/>
              <a:gd name="T12" fmla="*/ 5886 w 6303"/>
              <a:gd name="T13" fmla="*/ 1102 h 1102"/>
              <a:gd name="T14" fmla="*/ 6094 w 6303"/>
              <a:gd name="T15" fmla="*/ 836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03" h="1102">
                <a:moveTo>
                  <a:pt x="6094" y="836"/>
                </a:moveTo>
                <a:lnTo>
                  <a:pt x="6303" y="551"/>
                </a:lnTo>
                <a:lnTo>
                  <a:pt x="6094" y="285"/>
                </a:lnTo>
                <a:lnTo>
                  <a:pt x="5886" y="19"/>
                </a:lnTo>
                <a:lnTo>
                  <a:pt x="0" y="0"/>
                </a:lnTo>
                <a:lnTo>
                  <a:pt x="0" y="1083"/>
                </a:lnTo>
                <a:lnTo>
                  <a:pt x="5886" y="1102"/>
                </a:lnTo>
                <a:lnTo>
                  <a:pt x="6094" y="83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th-TH" sz="900"/>
          </a:p>
        </p:txBody>
      </p:sp>
      <p:sp>
        <p:nvSpPr>
          <p:cNvPr id="46" name="Freeform 7"/>
          <p:cNvSpPr>
            <a:spLocks/>
          </p:cNvSpPr>
          <p:nvPr/>
        </p:nvSpPr>
        <p:spPr bwMode="auto">
          <a:xfrm>
            <a:off x="0" y="4111311"/>
            <a:ext cx="8041508" cy="1095764"/>
          </a:xfrm>
          <a:custGeom>
            <a:avLst/>
            <a:gdLst>
              <a:gd name="T0" fmla="*/ 6645 w 6854"/>
              <a:gd name="T1" fmla="*/ 835 h 1101"/>
              <a:gd name="T2" fmla="*/ 6854 w 6854"/>
              <a:gd name="T3" fmla="*/ 551 h 1101"/>
              <a:gd name="T4" fmla="*/ 6645 w 6854"/>
              <a:gd name="T5" fmla="*/ 285 h 1101"/>
              <a:gd name="T6" fmla="*/ 6436 w 6854"/>
              <a:gd name="T7" fmla="*/ 19 h 1101"/>
              <a:gd name="T8" fmla="*/ 0 w 6854"/>
              <a:gd name="T9" fmla="*/ 0 h 1101"/>
              <a:gd name="T10" fmla="*/ 0 w 6854"/>
              <a:gd name="T11" fmla="*/ 1101 h 1101"/>
              <a:gd name="T12" fmla="*/ 6436 w 6854"/>
              <a:gd name="T13" fmla="*/ 1101 h 1101"/>
              <a:gd name="T14" fmla="*/ 6645 w 6854"/>
              <a:gd name="T15" fmla="*/ 835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54" h="1101">
                <a:moveTo>
                  <a:pt x="6645" y="835"/>
                </a:moveTo>
                <a:lnTo>
                  <a:pt x="6854" y="551"/>
                </a:lnTo>
                <a:lnTo>
                  <a:pt x="6645" y="285"/>
                </a:lnTo>
                <a:lnTo>
                  <a:pt x="6436" y="19"/>
                </a:lnTo>
                <a:lnTo>
                  <a:pt x="0" y="0"/>
                </a:lnTo>
                <a:lnTo>
                  <a:pt x="0" y="1101"/>
                </a:lnTo>
                <a:lnTo>
                  <a:pt x="6436" y="1101"/>
                </a:lnTo>
                <a:lnTo>
                  <a:pt x="6645" y="83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th-TH" sz="900"/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1971" y="5209943"/>
            <a:ext cx="8041508" cy="1077850"/>
          </a:xfrm>
          <a:custGeom>
            <a:avLst/>
            <a:gdLst>
              <a:gd name="T0" fmla="*/ 5620 w 6037"/>
              <a:gd name="T1" fmla="*/ 1083 h 1083"/>
              <a:gd name="T2" fmla="*/ 5829 w 6037"/>
              <a:gd name="T3" fmla="*/ 817 h 1083"/>
              <a:gd name="T4" fmla="*/ 6037 w 6037"/>
              <a:gd name="T5" fmla="*/ 532 h 1083"/>
              <a:gd name="T6" fmla="*/ 5829 w 6037"/>
              <a:gd name="T7" fmla="*/ 266 h 1083"/>
              <a:gd name="T8" fmla="*/ 5620 w 6037"/>
              <a:gd name="T9" fmla="*/ 0 h 1083"/>
              <a:gd name="T10" fmla="*/ 5620 w 6037"/>
              <a:gd name="T11" fmla="*/ 0 h 1083"/>
              <a:gd name="T12" fmla="*/ 0 w 6037"/>
              <a:gd name="T13" fmla="*/ 0 h 1083"/>
              <a:gd name="T14" fmla="*/ 0 w 6037"/>
              <a:gd name="T15" fmla="*/ 1083 h 1083"/>
              <a:gd name="T16" fmla="*/ 5620 w 6037"/>
              <a:gd name="T17" fmla="*/ 1083 h 1083"/>
              <a:gd name="T18" fmla="*/ 5620 w 6037"/>
              <a:gd name="T19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037" h="1083">
                <a:moveTo>
                  <a:pt x="5620" y="1083"/>
                </a:moveTo>
                <a:lnTo>
                  <a:pt x="5829" y="817"/>
                </a:lnTo>
                <a:lnTo>
                  <a:pt x="6037" y="532"/>
                </a:lnTo>
                <a:lnTo>
                  <a:pt x="5829" y="266"/>
                </a:lnTo>
                <a:lnTo>
                  <a:pt x="5620" y="0"/>
                </a:lnTo>
                <a:lnTo>
                  <a:pt x="5620" y="0"/>
                </a:lnTo>
                <a:lnTo>
                  <a:pt x="0" y="0"/>
                </a:lnTo>
                <a:lnTo>
                  <a:pt x="0" y="1083"/>
                </a:lnTo>
                <a:lnTo>
                  <a:pt x="5620" y="1083"/>
                </a:lnTo>
                <a:lnTo>
                  <a:pt x="5620" y="10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th-TH" sz="900"/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0" y="1983177"/>
            <a:ext cx="8059520" cy="1076855"/>
          </a:xfrm>
          <a:custGeom>
            <a:avLst/>
            <a:gdLst>
              <a:gd name="T0" fmla="*/ 5905 w 6113"/>
              <a:gd name="T1" fmla="*/ 816 h 1082"/>
              <a:gd name="T2" fmla="*/ 6113 w 6113"/>
              <a:gd name="T3" fmla="*/ 531 h 1082"/>
              <a:gd name="T4" fmla="*/ 5905 w 6113"/>
              <a:gd name="T5" fmla="*/ 266 h 1082"/>
              <a:gd name="T6" fmla="*/ 5696 w 6113"/>
              <a:gd name="T7" fmla="*/ 0 h 1082"/>
              <a:gd name="T8" fmla="*/ 0 w 6113"/>
              <a:gd name="T9" fmla="*/ 0 h 1082"/>
              <a:gd name="T10" fmla="*/ 0 w 6113"/>
              <a:gd name="T11" fmla="*/ 1082 h 1082"/>
              <a:gd name="T12" fmla="*/ 5696 w 6113"/>
              <a:gd name="T13" fmla="*/ 1082 h 1082"/>
              <a:gd name="T14" fmla="*/ 5905 w 6113"/>
              <a:gd name="T15" fmla="*/ 816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13" h="1082">
                <a:moveTo>
                  <a:pt x="5905" y="816"/>
                </a:moveTo>
                <a:lnTo>
                  <a:pt x="6113" y="531"/>
                </a:lnTo>
                <a:lnTo>
                  <a:pt x="5905" y="266"/>
                </a:lnTo>
                <a:lnTo>
                  <a:pt x="5696" y="0"/>
                </a:lnTo>
                <a:lnTo>
                  <a:pt x="0" y="0"/>
                </a:lnTo>
                <a:lnTo>
                  <a:pt x="0" y="1082"/>
                </a:lnTo>
                <a:lnTo>
                  <a:pt x="5696" y="1082"/>
                </a:lnTo>
                <a:lnTo>
                  <a:pt x="5905" y="8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th-TH" sz="900"/>
          </a:p>
        </p:txBody>
      </p:sp>
      <p:sp>
        <p:nvSpPr>
          <p:cNvPr id="53" name="TextBox 52"/>
          <p:cNvSpPr txBox="1"/>
          <p:nvPr/>
        </p:nvSpPr>
        <p:spPr bwMode="auto">
          <a:xfrm>
            <a:off x="2276133" y="2085245"/>
            <a:ext cx="28673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17">
              <a:defRPr/>
            </a:pPr>
            <a:r>
              <a:rPr lang="en-US" sz="2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Bespoke SACE school</a:t>
            </a:r>
            <a:endParaRPr lang="id-ID" sz="2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276132" y="2437544"/>
            <a:ext cx="5287923" cy="3262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We are a caring school, offering </a:t>
            </a:r>
            <a:r>
              <a:rPr lang="en-US" sz="1400" dirty="0" err="1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personalised</a:t>
            </a:r>
            <a:r>
              <a:rPr lang="en-US" sz="14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SACE pathways</a:t>
            </a:r>
          </a:p>
        </p:txBody>
      </p:sp>
      <p:sp>
        <p:nvSpPr>
          <p:cNvPr id="55" name="TextBox 54"/>
          <p:cNvSpPr txBox="1"/>
          <p:nvPr/>
        </p:nvSpPr>
        <p:spPr bwMode="auto">
          <a:xfrm>
            <a:off x="2276132" y="3196157"/>
            <a:ext cx="54147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17">
              <a:defRPr/>
            </a:pPr>
            <a:r>
              <a:rPr lang="en-US" sz="2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English is our </a:t>
            </a:r>
            <a:r>
              <a:rPr lang="en-US" sz="2000" b="1" dirty="0" err="1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speciality</a:t>
            </a:r>
            <a:endParaRPr lang="id-ID" sz="2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276133" y="3462201"/>
            <a:ext cx="5287922" cy="54166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Teachers prepare SACE students to succeed in high school and complete their South Australian Certificate of Education.</a:t>
            </a:r>
          </a:p>
        </p:txBody>
      </p:sp>
      <p:sp>
        <p:nvSpPr>
          <p:cNvPr id="57" name="TextBox 56"/>
          <p:cNvSpPr txBox="1"/>
          <p:nvPr/>
        </p:nvSpPr>
        <p:spPr bwMode="auto">
          <a:xfrm>
            <a:off x="2276133" y="4300167"/>
            <a:ext cx="35517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17">
              <a:defRPr/>
            </a:pPr>
            <a:r>
              <a:rPr lang="en-US" sz="2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Student Focused</a:t>
            </a:r>
            <a:endParaRPr lang="id-ID" sz="2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276133" y="4675235"/>
            <a:ext cx="5414718" cy="3262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Student wellbeing is crucial  -  carefully monitored and supported.</a:t>
            </a:r>
          </a:p>
        </p:txBody>
      </p:sp>
      <p:sp>
        <p:nvSpPr>
          <p:cNvPr id="59" name="TextBox 58"/>
          <p:cNvSpPr txBox="1"/>
          <p:nvPr/>
        </p:nvSpPr>
        <p:spPr bwMode="auto">
          <a:xfrm>
            <a:off x="2276132" y="5514885"/>
            <a:ext cx="56756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17">
              <a:defRPr/>
            </a:pPr>
            <a:r>
              <a:rPr lang="en-US" sz="2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Teachers experienced in teaching the SACE.</a:t>
            </a:r>
            <a:endParaRPr lang="id-ID" sz="2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AC06BED-090D-014A-9568-E04C56E0A461}"/>
              </a:ext>
            </a:extLst>
          </p:cNvPr>
          <p:cNvSpPr txBox="1"/>
          <p:nvPr/>
        </p:nvSpPr>
        <p:spPr bwMode="auto">
          <a:xfrm>
            <a:off x="693176" y="2137884"/>
            <a:ext cx="6389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217">
              <a:defRPr/>
            </a:pPr>
            <a:r>
              <a:rPr lang="en-US" sz="44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B</a:t>
            </a:r>
            <a:endParaRPr lang="id-ID" sz="44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7563F3-80A6-91F4-F002-05C951EFEC86}"/>
              </a:ext>
            </a:extLst>
          </p:cNvPr>
          <p:cNvSpPr txBox="1"/>
          <p:nvPr/>
        </p:nvSpPr>
        <p:spPr bwMode="auto">
          <a:xfrm>
            <a:off x="693176" y="3205744"/>
            <a:ext cx="6389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217">
              <a:defRPr/>
            </a:pPr>
            <a:r>
              <a:rPr lang="en-US" sz="44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E</a:t>
            </a:r>
            <a:endParaRPr lang="id-ID" sz="44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66F176-69A0-EDDB-9B59-829ADF088F61}"/>
              </a:ext>
            </a:extLst>
          </p:cNvPr>
          <p:cNvSpPr txBox="1"/>
          <p:nvPr/>
        </p:nvSpPr>
        <p:spPr bwMode="auto">
          <a:xfrm>
            <a:off x="693176" y="4300167"/>
            <a:ext cx="6389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217">
              <a:defRPr/>
            </a:pPr>
            <a:r>
              <a:rPr lang="en-US" sz="44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S</a:t>
            </a:r>
            <a:endParaRPr lang="id-ID" sz="44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DF35C7-16CE-8746-640A-003093C9AE70}"/>
              </a:ext>
            </a:extLst>
          </p:cNvPr>
          <p:cNvSpPr txBox="1"/>
          <p:nvPr/>
        </p:nvSpPr>
        <p:spPr bwMode="auto">
          <a:xfrm>
            <a:off x="693176" y="5368708"/>
            <a:ext cx="6389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217">
              <a:defRPr/>
            </a:pPr>
            <a:r>
              <a:rPr lang="en-US" sz="44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T</a:t>
            </a:r>
            <a:endParaRPr lang="id-ID" sz="44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pic>
        <p:nvPicPr>
          <p:cNvPr id="32" name="Picture Placeholder 12">
            <a:extLst>
              <a:ext uri="{FF2B5EF4-FFF2-40B4-BE49-F238E27FC236}">
                <a16:creationId xmlns:a16="http://schemas.microsoft.com/office/drawing/2014/main" id="{DBEAB47E-94C7-FF6B-7E0C-D9ECCFCEF2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9" r="27380"/>
          <a:stretch/>
        </p:blipFill>
        <p:spPr>
          <a:xfrm>
            <a:off x="8422104" y="1983177"/>
            <a:ext cx="3076719" cy="430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2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1250249" y="639187"/>
            <a:ext cx="9691501" cy="507823"/>
          </a:xfrm>
          <a:prstGeom prst="rect">
            <a:avLst/>
          </a:prstGeom>
          <a:noFill/>
        </p:spPr>
        <p:txBody>
          <a:bodyPr wrap="square" lIns="45711" tIns="22856" rIns="45711" bIns="22856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GATEWAY TO OUR ALLIANCE SCHOOLS</a:t>
            </a:r>
            <a:endParaRPr lang="id-ID" sz="3000" b="1" dirty="0">
              <a:solidFill>
                <a:schemeClr val="accent4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54" name="Rectangle 11"/>
          <p:cNvSpPr/>
          <p:nvPr/>
        </p:nvSpPr>
        <p:spPr>
          <a:xfrm flipV="1">
            <a:off x="5143500" y="1336529"/>
            <a:ext cx="1981201" cy="6024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rtlCol="0" anchor="ctr"/>
          <a:lstStyle/>
          <a:p>
            <a:pPr algn="ctr"/>
            <a:endParaRPr lang="en-US" sz="900" dirty="0"/>
          </a:p>
        </p:txBody>
      </p:sp>
      <p:pic>
        <p:nvPicPr>
          <p:cNvPr id="5" name="Online Media 4" title="Adelaide Independent Schools Alliance 2021 Promo Video">
            <a:hlinkClick r:id="" action="ppaction://media"/>
            <a:extLst>
              <a:ext uri="{FF2B5EF4-FFF2-40B4-BE49-F238E27FC236}">
                <a16:creationId xmlns:a16="http://schemas.microsoft.com/office/drawing/2014/main" id="{FCDD701B-DC64-DF30-60A8-D6C46E0BD51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20636" y="1652671"/>
            <a:ext cx="7750727" cy="437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80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94940DBE-580E-8060-1F66-B1638D9FBD11}"/>
              </a:ext>
            </a:extLst>
          </p:cNvPr>
          <p:cNvSpPr/>
          <p:nvPr/>
        </p:nvSpPr>
        <p:spPr>
          <a:xfrm rot="10800000">
            <a:off x="9262429" y="3358"/>
            <a:ext cx="2944689" cy="2726772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4580A3BF-936C-E059-9F2F-72754EEA10DA}"/>
              </a:ext>
            </a:extLst>
          </p:cNvPr>
          <p:cNvSpPr/>
          <p:nvPr/>
        </p:nvSpPr>
        <p:spPr>
          <a:xfrm rot="10800000">
            <a:off x="7657383" y="2816100"/>
            <a:ext cx="2944689" cy="272677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31F80D79-8FF8-252D-5D77-80CE78B7B066}"/>
              </a:ext>
            </a:extLst>
          </p:cNvPr>
          <p:cNvSpPr/>
          <p:nvPr/>
        </p:nvSpPr>
        <p:spPr>
          <a:xfrm rot="10800000">
            <a:off x="6035215" y="0"/>
            <a:ext cx="2944689" cy="272677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41" name="Picture Placeholder 40" descr="Logo, company name&#10;&#10;Description automatically generated">
            <a:extLst>
              <a:ext uri="{FF2B5EF4-FFF2-40B4-BE49-F238E27FC236}">
                <a16:creationId xmlns:a16="http://schemas.microsoft.com/office/drawing/2014/main" id="{108FE05A-62B9-DB17-57AA-09780515B1B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854" t="-44266" r="-32434" b="-2166"/>
          <a:stretch/>
        </p:blipFill>
        <p:spPr>
          <a:xfrm>
            <a:off x="7658261" y="59213"/>
            <a:ext cx="2957895" cy="2667561"/>
          </a:xfrm>
          <a:ln>
            <a:solidFill>
              <a:schemeClr val="accent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9F32C87-4795-3782-7E93-30F2D28F04F2}"/>
              </a:ext>
            </a:extLst>
          </p:cNvPr>
          <p:cNvSpPr txBox="1"/>
          <p:nvPr/>
        </p:nvSpPr>
        <p:spPr>
          <a:xfrm>
            <a:off x="764875" y="1681664"/>
            <a:ext cx="53311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Lato Black" charset="0"/>
                <a:ea typeface="Lato Black" charset="0"/>
                <a:cs typeface="Lato Black" charset="0"/>
              </a:rPr>
              <a:t>Contact us for further information</a:t>
            </a:r>
            <a:r>
              <a:rPr lang="en-US" sz="2000" b="1" dirty="0">
                <a:solidFill>
                  <a:schemeClr val="accent2"/>
                </a:solidFill>
                <a:latin typeface="Lato Black" charset="0"/>
                <a:ea typeface="Lato Black" charset="0"/>
                <a:cs typeface="Lato Black" charset="0"/>
              </a:rPr>
              <a:t>?</a:t>
            </a:r>
          </a:p>
          <a:p>
            <a:endParaRPr lang="en-US" sz="2000" b="1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endParaRPr lang="en-US" sz="2000" b="1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endParaRPr lang="en-US" sz="2000" b="1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endParaRPr lang="en-US" sz="2000" b="1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endParaRPr lang="en-US" sz="2000" b="1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pPr>
              <a:lnSpc>
                <a:spcPct val="130000"/>
              </a:lnSpc>
            </a:pP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Further information &amp; school tour available from:</a:t>
            </a:r>
          </a:p>
          <a:p>
            <a:pPr>
              <a:lnSpc>
                <a:spcPct val="130000"/>
              </a:lnSpc>
            </a:pP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Mrs Gina Kadis, Principal </a:t>
            </a:r>
          </a:p>
          <a:p>
            <a:pPr>
              <a:lnSpc>
                <a:spcPct val="130000"/>
              </a:lnSpc>
            </a:pP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Email: </a:t>
            </a: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  <a:hlinkClick r:id="rId3"/>
              </a:rPr>
              <a:t>gina.kadis@ais.edu.au</a:t>
            </a:r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  <a:p>
            <a:pPr>
              <a:lnSpc>
                <a:spcPct val="130000"/>
              </a:lnSpc>
            </a:pP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Mobile: 0417 864 976</a:t>
            </a:r>
          </a:p>
          <a:p>
            <a:pPr>
              <a:lnSpc>
                <a:spcPct val="130000"/>
              </a:lnSpc>
            </a:pP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Limited Scholarships available</a:t>
            </a:r>
          </a:p>
          <a:p>
            <a:endParaRPr lang="en-US" sz="2000" b="1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endParaRPr lang="en-US" sz="2000" b="1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endParaRPr lang="en-US" sz="2000" b="1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151F7AC9-5F56-DA47-2EAA-374C317F08EF}"/>
              </a:ext>
            </a:extLst>
          </p:cNvPr>
          <p:cNvSpPr/>
          <p:nvPr/>
        </p:nvSpPr>
        <p:spPr>
          <a:xfrm>
            <a:off x="5338612" y="2835826"/>
            <a:ext cx="4339991" cy="401881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52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A1FA"/>
      </a:accent1>
      <a:accent2>
        <a:srgbClr val="CFB535"/>
      </a:accent2>
      <a:accent3>
        <a:srgbClr val="A5A5A5"/>
      </a:accent3>
      <a:accent4>
        <a:srgbClr val="002060"/>
      </a:accent4>
      <a:accent5>
        <a:srgbClr val="5B9BD5"/>
      </a:accent5>
      <a:accent6>
        <a:srgbClr val="BCEAF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e5a3a274-a779-4f6d-8ae1-f027cb44ec6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6C31D01B02854AAD2C8A3C0CC07958" ma:contentTypeVersion="14" ma:contentTypeDescription="Create a new document." ma:contentTypeScope="" ma:versionID="c70e37d36fa6d7c0a0fae1655956504c">
  <xsd:schema xmlns:xsd="http://www.w3.org/2001/XMLSchema" xmlns:xs="http://www.w3.org/2001/XMLSchema" xmlns:p="http://schemas.microsoft.com/office/2006/metadata/properties" xmlns:ns2="e5a3a274-a779-4f6d-8ae1-f027cb44ec63" xmlns:ns3="d082a61e-b669-4799-bd5f-0aa9c202052a" targetNamespace="http://schemas.microsoft.com/office/2006/metadata/properties" ma:root="true" ma:fieldsID="66548b14dcf614c6247da7465439a24b" ns2:_="" ns3:_="">
    <xsd:import namespace="e5a3a274-a779-4f6d-8ae1-f027cb44ec63"/>
    <xsd:import namespace="d082a61e-b669-4799-bd5f-0aa9c20205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a3a274-a779-4f6d-8ae1-f027cb44ec6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82a61e-b669-4799-bd5f-0aa9c202052a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1532FC-5118-419D-A3B3-4E560AE7F9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819EC9-687F-4A28-9445-C97B269D3276}">
  <ds:schemaRefs>
    <ds:schemaRef ds:uri="http://schemas.microsoft.com/office/2006/metadata/properties"/>
    <ds:schemaRef ds:uri="http://schemas.microsoft.com/office/infopath/2007/PartnerControls"/>
    <ds:schemaRef ds:uri="e5a3a274-a779-4f6d-8ae1-f027cb44ec63"/>
  </ds:schemaRefs>
</ds:datastoreItem>
</file>

<file path=customXml/itemProps3.xml><?xml version="1.0" encoding="utf-8"?>
<ds:datastoreItem xmlns:ds="http://schemas.openxmlformats.org/officeDocument/2006/customXml" ds:itemID="{F742392A-683D-48D4-B2F4-F393156EB6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a3a274-a779-4f6d-8ae1-f027cb44ec63"/>
    <ds:schemaRef ds:uri="d082a61e-b669-4799-bd5f-0aa9c20205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11524</TotalTime>
  <Words>328</Words>
  <Application>Microsoft Office PowerPoint</Application>
  <PresentationFormat>Widescreen</PresentationFormat>
  <Paragraphs>76</Paragraphs>
  <Slides>6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Lato</vt:lpstr>
      <vt:lpstr>Lato Black</vt:lpstr>
      <vt:lpstr>Lato Light</vt:lpstr>
      <vt:lpstr>Montserrat</vt:lpstr>
      <vt:lpstr>Open Sans Light</vt:lpstr>
      <vt:lpstr>Office Theme</vt:lpstr>
      <vt:lpstr>PowerPoint Presentation</vt:lpstr>
      <vt:lpstr>SACE IN THE CITY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Adelaide International School Agent Training</dc:title>
  <dc:creator>Rosie Broderick</dc:creator>
  <cp:lastModifiedBy>Gina Kadis</cp:lastModifiedBy>
  <cp:revision>148</cp:revision>
  <dcterms:created xsi:type="dcterms:W3CDTF">2022-05-19T02:38:12Z</dcterms:created>
  <dcterms:modified xsi:type="dcterms:W3CDTF">2022-11-28T02:39:21Z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0x010100F46C31D01B02854AAD2C8A3C0CC07958</vt:lpwstr>
  </property>
</Properties>
</file>